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0"/>
  </p:notesMasterIdLst>
  <p:sldIdLst>
    <p:sldId id="256" r:id="rId2"/>
    <p:sldId id="260" r:id="rId3"/>
    <p:sldId id="262" r:id="rId4"/>
    <p:sldId id="276" r:id="rId5"/>
    <p:sldId id="263" r:id="rId6"/>
    <p:sldId id="257" r:id="rId7"/>
    <p:sldId id="258" r:id="rId8"/>
    <p:sldId id="264" r:id="rId9"/>
    <p:sldId id="265" r:id="rId10"/>
    <p:sldId id="259" r:id="rId11"/>
    <p:sldId id="274" r:id="rId12"/>
    <p:sldId id="275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02CB4-5666-4F94-A09F-6BA6B7A3A5DC}" v="37" dt="2022-06-14T09:36:07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ish Samant" userId="ddd8c1868e149ce4" providerId="LiveId" clId="{21502CB4-5666-4F94-A09F-6BA6B7A3A5DC}"/>
    <pc:docChg chg="custSel modSld">
      <pc:chgData name="Pritish Samant" userId="ddd8c1868e149ce4" providerId="LiveId" clId="{21502CB4-5666-4F94-A09F-6BA6B7A3A5DC}" dt="2022-06-14T09:36:07.302" v="36" actId="14100"/>
      <pc:docMkLst>
        <pc:docMk/>
      </pc:docMkLst>
      <pc:sldChg chg="modSp mod">
        <pc:chgData name="Pritish Samant" userId="ddd8c1868e149ce4" providerId="LiveId" clId="{21502CB4-5666-4F94-A09F-6BA6B7A3A5DC}" dt="2022-06-14T09:27:47.938" v="22" actId="20577"/>
        <pc:sldMkLst>
          <pc:docMk/>
          <pc:sldMk cId="2095641763" sldId="268"/>
        </pc:sldMkLst>
        <pc:spChg chg="mod">
          <ac:chgData name="Pritish Samant" userId="ddd8c1868e149ce4" providerId="LiveId" clId="{21502CB4-5666-4F94-A09F-6BA6B7A3A5DC}" dt="2022-06-14T09:27:47.938" v="22" actId="20577"/>
          <ac:spMkLst>
            <pc:docMk/>
            <pc:sldMk cId="2095641763" sldId="268"/>
            <ac:spMk id="5" creationId="{7D547DBA-D447-0C09-34A1-49E3BF4FD155}"/>
          </ac:spMkLst>
        </pc:spChg>
      </pc:sldChg>
      <pc:sldChg chg="addSp delSp modSp mod">
        <pc:chgData name="Pritish Samant" userId="ddd8c1868e149ce4" providerId="LiveId" clId="{21502CB4-5666-4F94-A09F-6BA6B7A3A5DC}" dt="2022-06-14T09:36:07.302" v="36" actId="14100"/>
        <pc:sldMkLst>
          <pc:docMk/>
          <pc:sldMk cId="773214782" sldId="275"/>
        </pc:sldMkLst>
        <pc:picChg chg="del mod">
          <ac:chgData name="Pritish Samant" userId="ddd8c1868e149ce4" providerId="LiveId" clId="{21502CB4-5666-4F94-A09F-6BA6B7A3A5DC}" dt="2022-06-14T09:35:36.160" v="26" actId="478"/>
          <ac:picMkLst>
            <pc:docMk/>
            <pc:sldMk cId="773214782" sldId="275"/>
            <ac:picMk id="4" creationId="{274CD059-D968-5277-58D7-59866E1CAB87}"/>
          </ac:picMkLst>
        </pc:picChg>
        <pc:picChg chg="add mod">
          <ac:chgData name="Pritish Samant" userId="ddd8c1868e149ce4" providerId="LiveId" clId="{21502CB4-5666-4F94-A09F-6BA6B7A3A5DC}" dt="2022-06-14T09:36:07.302" v="36" actId="14100"/>
          <ac:picMkLst>
            <pc:docMk/>
            <pc:sldMk cId="773214782" sldId="275"/>
            <ac:picMk id="6" creationId="{CCF5A892-D7BD-3153-F8A2-4E2F63A49A2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8BFA6-CBC3-47AB-9E09-8930EA029DA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D25C086-FD46-40FC-8CB3-1F6AB5EDA4C4}">
      <dgm:prSet/>
      <dgm:spPr/>
      <dgm:t>
        <a:bodyPr/>
        <a:lstStyle/>
        <a:p>
          <a:pPr>
            <a:defRPr cap="all"/>
          </a:pPr>
          <a:r>
            <a:rPr lang="en-GB" b="0" i="0"/>
            <a:t>Locomotion</a:t>
          </a:r>
          <a:endParaRPr lang="en-US"/>
        </a:p>
      </dgm:t>
    </dgm:pt>
    <dgm:pt modelId="{0EFE0566-27BA-4F7B-AF99-4FA08D09FA86}" type="parTrans" cxnId="{88B2AAB1-9440-4249-A519-32F3B058B077}">
      <dgm:prSet/>
      <dgm:spPr/>
      <dgm:t>
        <a:bodyPr/>
        <a:lstStyle/>
        <a:p>
          <a:endParaRPr lang="en-US"/>
        </a:p>
      </dgm:t>
    </dgm:pt>
    <dgm:pt modelId="{98F0D29F-A44C-44B1-96CD-9C2B33AC7409}" type="sibTrans" cxnId="{88B2AAB1-9440-4249-A519-32F3B058B077}">
      <dgm:prSet/>
      <dgm:spPr/>
      <dgm:t>
        <a:bodyPr/>
        <a:lstStyle/>
        <a:p>
          <a:endParaRPr lang="en-US"/>
        </a:p>
      </dgm:t>
    </dgm:pt>
    <dgm:pt modelId="{00A9A371-9CCF-4048-B958-738A31A31EFA}">
      <dgm:prSet/>
      <dgm:spPr/>
      <dgm:t>
        <a:bodyPr/>
        <a:lstStyle/>
        <a:p>
          <a:pPr>
            <a:defRPr cap="all"/>
          </a:pPr>
          <a:r>
            <a:rPr lang="en-GB" b="0" i="0"/>
            <a:t>Communication and Control</a:t>
          </a:r>
          <a:endParaRPr lang="en-US"/>
        </a:p>
      </dgm:t>
    </dgm:pt>
    <dgm:pt modelId="{9964D6F5-EB6D-4CB7-8F51-6724FC3F397D}" type="parTrans" cxnId="{470B2851-15CE-4204-9482-15CE8C20906C}">
      <dgm:prSet/>
      <dgm:spPr/>
      <dgm:t>
        <a:bodyPr/>
        <a:lstStyle/>
        <a:p>
          <a:endParaRPr lang="en-US"/>
        </a:p>
      </dgm:t>
    </dgm:pt>
    <dgm:pt modelId="{FCC14521-0170-4528-BA02-BC1E0D1C85B0}" type="sibTrans" cxnId="{470B2851-15CE-4204-9482-15CE8C20906C}">
      <dgm:prSet/>
      <dgm:spPr/>
      <dgm:t>
        <a:bodyPr/>
        <a:lstStyle/>
        <a:p>
          <a:endParaRPr lang="en-US"/>
        </a:p>
      </dgm:t>
    </dgm:pt>
    <dgm:pt modelId="{5BF8900D-95D7-4C34-92C7-F30CDD312E84}">
      <dgm:prSet/>
      <dgm:spPr/>
      <dgm:t>
        <a:bodyPr/>
        <a:lstStyle/>
        <a:p>
          <a:pPr>
            <a:defRPr cap="all"/>
          </a:pPr>
          <a:r>
            <a:rPr lang="en-GB" b="0" i="0"/>
            <a:t>Networking</a:t>
          </a:r>
          <a:endParaRPr lang="en-US"/>
        </a:p>
      </dgm:t>
    </dgm:pt>
    <dgm:pt modelId="{C3A95EE4-62D8-415C-8145-4D4FD9FC83BD}" type="parTrans" cxnId="{9126B562-75E3-4268-AB9F-91D9019FAF7E}">
      <dgm:prSet/>
      <dgm:spPr/>
      <dgm:t>
        <a:bodyPr/>
        <a:lstStyle/>
        <a:p>
          <a:endParaRPr lang="en-US"/>
        </a:p>
      </dgm:t>
    </dgm:pt>
    <dgm:pt modelId="{7A9ACA76-755A-46F2-9BF5-1C30CB5873FA}" type="sibTrans" cxnId="{9126B562-75E3-4268-AB9F-91D9019FAF7E}">
      <dgm:prSet/>
      <dgm:spPr/>
      <dgm:t>
        <a:bodyPr/>
        <a:lstStyle/>
        <a:p>
          <a:endParaRPr lang="en-US"/>
        </a:p>
      </dgm:t>
    </dgm:pt>
    <dgm:pt modelId="{58DF3780-1754-4719-A335-C6EF27A68F26}">
      <dgm:prSet/>
      <dgm:spPr/>
      <dgm:t>
        <a:bodyPr/>
        <a:lstStyle/>
        <a:p>
          <a:pPr>
            <a:defRPr cap="all"/>
          </a:pPr>
          <a:r>
            <a:rPr lang="en-GB" b="0" i="0"/>
            <a:t>Hardware </a:t>
          </a:r>
          <a:endParaRPr lang="en-US"/>
        </a:p>
      </dgm:t>
    </dgm:pt>
    <dgm:pt modelId="{504A0750-0E8D-4DDE-AC9D-2E920C2D2608}" type="parTrans" cxnId="{754C6F07-5B0E-4F8F-B1ED-EE75BC9E9D02}">
      <dgm:prSet/>
      <dgm:spPr/>
      <dgm:t>
        <a:bodyPr/>
        <a:lstStyle/>
        <a:p>
          <a:endParaRPr lang="en-US"/>
        </a:p>
      </dgm:t>
    </dgm:pt>
    <dgm:pt modelId="{FB7995D1-3BB8-4CB9-BD2C-0F24595F0407}" type="sibTrans" cxnId="{754C6F07-5B0E-4F8F-B1ED-EE75BC9E9D02}">
      <dgm:prSet/>
      <dgm:spPr/>
      <dgm:t>
        <a:bodyPr/>
        <a:lstStyle/>
        <a:p>
          <a:endParaRPr lang="en-US"/>
        </a:p>
      </dgm:t>
    </dgm:pt>
    <dgm:pt modelId="{A4DA8333-9039-4E2C-A8DD-FC898049704F}">
      <dgm:prSet/>
      <dgm:spPr/>
      <dgm:t>
        <a:bodyPr/>
        <a:lstStyle/>
        <a:p>
          <a:pPr>
            <a:defRPr cap="all"/>
          </a:pPr>
          <a:r>
            <a:rPr lang="en-GB" b="0" i="0"/>
            <a:t>Decision and Actions</a:t>
          </a:r>
          <a:endParaRPr lang="en-US"/>
        </a:p>
      </dgm:t>
    </dgm:pt>
    <dgm:pt modelId="{BE2689C4-0F4C-4FD9-BCF9-D28532B12FAC}" type="parTrans" cxnId="{79344E5A-0487-4DBF-BF8B-18E182B15831}">
      <dgm:prSet/>
      <dgm:spPr/>
      <dgm:t>
        <a:bodyPr/>
        <a:lstStyle/>
        <a:p>
          <a:endParaRPr lang="en-US"/>
        </a:p>
      </dgm:t>
    </dgm:pt>
    <dgm:pt modelId="{57061F5B-2B7A-4136-A4AB-918062A8A07A}" type="sibTrans" cxnId="{79344E5A-0487-4DBF-BF8B-18E182B15831}">
      <dgm:prSet/>
      <dgm:spPr/>
      <dgm:t>
        <a:bodyPr/>
        <a:lstStyle/>
        <a:p>
          <a:endParaRPr lang="en-US"/>
        </a:p>
      </dgm:t>
    </dgm:pt>
    <dgm:pt modelId="{5F98412D-76A3-4889-81AC-4B2EA601496E}">
      <dgm:prSet/>
      <dgm:spPr/>
      <dgm:t>
        <a:bodyPr/>
        <a:lstStyle/>
        <a:p>
          <a:pPr>
            <a:defRPr cap="all"/>
          </a:pPr>
          <a:r>
            <a:rPr lang="en-GB" b="0" i="0"/>
            <a:t>Simulation</a:t>
          </a:r>
          <a:endParaRPr lang="en-US"/>
        </a:p>
      </dgm:t>
    </dgm:pt>
    <dgm:pt modelId="{2CE7FA0C-18EE-4C93-820E-3FDEB1E7EA7D}" type="parTrans" cxnId="{B37E7C8D-E129-47DC-BF07-94518EDDF87B}">
      <dgm:prSet/>
      <dgm:spPr/>
      <dgm:t>
        <a:bodyPr/>
        <a:lstStyle/>
        <a:p>
          <a:endParaRPr lang="en-US"/>
        </a:p>
      </dgm:t>
    </dgm:pt>
    <dgm:pt modelId="{5ABB829E-887C-4772-9D5A-700D5D34CABF}" type="sibTrans" cxnId="{B37E7C8D-E129-47DC-BF07-94518EDDF87B}">
      <dgm:prSet/>
      <dgm:spPr/>
      <dgm:t>
        <a:bodyPr/>
        <a:lstStyle/>
        <a:p>
          <a:endParaRPr lang="en-US"/>
        </a:p>
      </dgm:t>
    </dgm:pt>
    <dgm:pt modelId="{7064F3EA-7276-4F19-ACB3-CA19C35BA022}">
      <dgm:prSet/>
      <dgm:spPr/>
      <dgm:t>
        <a:bodyPr/>
        <a:lstStyle/>
        <a:p>
          <a:pPr>
            <a:defRPr cap="all"/>
          </a:pPr>
          <a:r>
            <a:rPr lang="en-GB" b="0" i="0"/>
            <a:t>Usability Domain</a:t>
          </a:r>
          <a:endParaRPr lang="en-US"/>
        </a:p>
      </dgm:t>
    </dgm:pt>
    <dgm:pt modelId="{E399A3FA-C7CB-4777-A1E8-9115E9388BF2}" type="parTrans" cxnId="{CA6046F7-0BD7-4DFC-B630-1B1640364C91}">
      <dgm:prSet/>
      <dgm:spPr/>
      <dgm:t>
        <a:bodyPr/>
        <a:lstStyle/>
        <a:p>
          <a:endParaRPr lang="en-US"/>
        </a:p>
      </dgm:t>
    </dgm:pt>
    <dgm:pt modelId="{4375B7AA-776A-482C-951D-0F140A23DB13}" type="sibTrans" cxnId="{CA6046F7-0BD7-4DFC-B630-1B1640364C91}">
      <dgm:prSet/>
      <dgm:spPr/>
      <dgm:t>
        <a:bodyPr/>
        <a:lstStyle/>
        <a:p>
          <a:endParaRPr lang="en-US"/>
        </a:p>
      </dgm:t>
    </dgm:pt>
    <dgm:pt modelId="{C5F57BCB-CB28-48DA-A353-2F38AEE4C2C5}" type="pres">
      <dgm:prSet presAssocID="{E3E8BFA6-CBC3-47AB-9E09-8930EA029DAB}" presName="root" presStyleCnt="0">
        <dgm:presLayoutVars>
          <dgm:dir/>
          <dgm:resizeHandles val="exact"/>
        </dgm:presLayoutVars>
      </dgm:prSet>
      <dgm:spPr/>
    </dgm:pt>
    <dgm:pt modelId="{931B0095-217B-4169-8ABA-51EA4B737CE9}" type="pres">
      <dgm:prSet presAssocID="{AD25C086-FD46-40FC-8CB3-1F6AB5EDA4C4}" presName="compNode" presStyleCnt="0"/>
      <dgm:spPr/>
    </dgm:pt>
    <dgm:pt modelId="{24C45DA0-628F-4695-8ECF-CF8633796D51}" type="pres">
      <dgm:prSet presAssocID="{AD25C086-FD46-40FC-8CB3-1F6AB5EDA4C4}" presName="iconBgRect" presStyleLbl="bgShp" presStyleIdx="0" presStyleCnt="7"/>
      <dgm:spPr/>
    </dgm:pt>
    <dgm:pt modelId="{EDC62867-1D9F-4A18-979C-9C35E7DD19FD}" type="pres">
      <dgm:prSet presAssocID="{AD25C086-FD46-40FC-8CB3-1F6AB5EDA4C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24651782-42FB-4B0C-B2FE-FE7A62FD28FF}" type="pres">
      <dgm:prSet presAssocID="{AD25C086-FD46-40FC-8CB3-1F6AB5EDA4C4}" presName="spaceRect" presStyleCnt="0"/>
      <dgm:spPr/>
    </dgm:pt>
    <dgm:pt modelId="{573DD861-5828-4C09-A059-C2DFD15647BC}" type="pres">
      <dgm:prSet presAssocID="{AD25C086-FD46-40FC-8CB3-1F6AB5EDA4C4}" presName="textRect" presStyleLbl="revTx" presStyleIdx="0" presStyleCnt="7">
        <dgm:presLayoutVars>
          <dgm:chMax val="1"/>
          <dgm:chPref val="1"/>
        </dgm:presLayoutVars>
      </dgm:prSet>
      <dgm:spPr/>
    </dgm:pt>
    <dgm:pt modelId="{88595C8B-F248-4D20-A026-7C6F765925BE}" type="pres">
      <dgm:prSet presAssocID="{98F0D29F-A44C-44B1-96CD-9C2B33AC7409}" presName="sibTrans" presStyleCnt="0"/>
      <dgm:spPr/>
    </dgm:pt>
    <dgm:pt modelId="{CC4F00ED-8DBD-42D5-99B6-8715D30FFDB0}" type="pres">
      <dgm:prSet presAssocID="{00A9A371-9CCF-4048-B958-738A31A31EFA}" presName="compNode" presStyleCnt="0"/>
      <dgm:spPr/>
    </dgm:pt>
    <dgm:pt modelId="{7D73C65F-74C3-4887-AFEA-DCCFD89CBF9A}" type="pres">
      <dgm:prSet presAssocID="{00A9A371-9CCF-4048-B958-738A31A31EFA}" presName="iconBgRect" presStyleLbl="bgShp" presStyleIdx="1" presStyleCnt="7"/>
      <dgm:spPr/>
    </dgm:pt>
    <dgm:pt modelId="{4A726314-2DDE-4594-8035-66DD58563B9D}" type="pres">
      <dgm:prSet presAssocID="{00A9A371-9CCF-4048-B958-738A31A31EF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CB711DA0-2E9E-4C34-A55B-F7615ACDF10A}" type="pres">
      <dgm:prSet presAssocID="{00A9A371-9CCF-4048-B958-738A31A31EFA}" presName="spaceRect" presStyleCnt="0"/>
      <dgm:spPr/>
    </dgm:pt>
    <dgm:pt modelId="{DBAEF0A9-E404-497B-B5A8-361BB186AC18}" type="pres">
      <dgm:prSet presAssocID="{00A9A371-9CCF-4048-B958-738A31A31EFA}" presName="textRect" presStyleLbl="revTx" presStyleIdx="1" presStyleCnt="7">
        <dgm:presLayoutVars>
          <dgm:chMax val="1"/>
          <dgm:chPref val="1"/>
        </dgm:presLayoutVars>
      </dgm:prSet>
      <dgm:spPr/>
    </dgm:pt>
    <dgm:pt modelId="{2761AAF8-4AFB-4CAD-9E06-5C7584AEEA8B}" type="pres">
      <dgm:prSet presAssocID="{FCC14521-0170-4528-BA02-BC1E0D1C85B0}" presName="sibTrans" presStyleCnt="0"/>
      <dgm:spPr/>
    </dgm:pt>
    <dgm:pt modelId="{8CAB2F1C-BD0E-4EBC-878F-29987A32B59A}" type="pres">
      <dgm:prSet presAssocID="{5BF8900D-95D7-4C34-92C7-F30CDD312E84}" presName="compNode" presStyleCnt="0"/>
      <dgm:spPr/>
    </dgm:pt>
    <dgm:pt modelId="{6E4FB386-FD92-46E5-9B21-D688591D4422}" type="pres">
      <dgm:prSet presAssocID="{5BF8900D-95D7-4C34-92C7-F30CDD312E84}" presName="iconBgRect" presStyleLbl="bgShp" presStyleIdx="2" presStyleCnt="7"/>
      <dgm:spPr/>
    </dgm:pt>
    <dgm:pt modelId="{C2B643B4-C2C1-4EE2-841A-646F01FA0F88}" type="pres">
      <dgm:prSet presAssocID="{5BF8900D-95D7-4C34-92C7-F30CDD312E8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EFD2D73-6A89-4006-AC39-2C49DCA81BD7}" type="pres">
      <dgm:prSet presAssocID="{5BF8900D-95D7-4C34-92C7-F30CDD312E84}" presName="spaceRect" presStyleCnt="0"/>
      <dgm:spPr/>
    </dgm:pt>
    <dgm:pt modelId="{46160FD5-C1BB-416F-B290-C4E879E8AAD4}" type="pres">
      <dgm:prSet presAssocID="{5BF8900D-95D7-4C34-92C7-F30CDD312E84}" presName="textRect" presStyleLbl="revTx" presStyleIdx="2" presStyleCnt="7">
        <dgm:presLayoutVars>
          <dgm:chMax val="1"/>
          <dgm:chPref val="1"/>
        </dgm:presLayoutVars>
      </dgm:prSet>
      <dgm:spPr/>
    </dgm:pt>
    <dgm:pt modelId="{5A9C5648-3838-4C06-98E5-95758163A67F}" type="pres">
      <dgm:prSet presAssocID="{7A9ACA76-755A-46F2-9BF5-1C30CB5873FA}" presName="sibTrans" presStyleCnt="0"/>
      <dgm:spPr/>
    </dgm:pt>
    <dgm:pt modelId="{C7F79A27-E8F1-4252-833F-90CE7CCA8AFC}" type="pres">
      <dgm:prSet presAssocID="{58DF3780-1754-4719-A335-C6EF27A68F26}" presName="compNode" presStyleCnt="0"/>
      <dgm:spPr/>
    </dgm:pt>
    <dgm:pt modelId="{AB100844-C0E9-4CF3-B14B-C7F0C33B900C}" type="pres">
      <dgm:prSet presAssocID="{58DF3780-1754-4719-A335-C6EF27A68F26}" presName="iconBgRect" presStyleLbl="bgShp" presStyleIdx="3" presStyleCnt="7"/>
      <dgm:spPr/>
    </dgm:pt>
    <dgm:pt modelId="{993E722C-052A-4C89-BAD0-C44E31982F57}" type="pres">
      <dgm:prSet presAssocID="{58DF3780-1754-4719-A335-C6EF27A68F2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1F8A34D-7C64-4298-8B4E-CE8CE2BC30DA}" type="pres">
      <dgm:prSet presAssocID="{58DF3780-1754-4719-A335-C6EF27A68F26}" presName="spaceRect" presStyleCnt="0"/>
      <dgm:spPr/>
    </dgm:pt>
    <dgm:pt modelId="{3BC6A0D4-2281-4D16-8B47-7089179878D8}" type="pres">
      <dgm:prSet presAssocID="{58DF3780-1754-4719-A335-C6EF27A68F26}" presName="textRect" presStyleLbl="revTx" presStyleIdx="3" presStyleCnt="7">
        <dgm:presLayoutVars>
          <dgm:chMax val="1"/>
          <dgm:chPref val="1"/>
        </dgm:presLayoutVars>
      </dgm:prSet>
      <dgm:spPr/>
    </dgm:pt>
    <dgm:pt modelId="{371F08B1-C373-45B1-B377-CD6D3AF7EF9A}" type="pres">
      <dgm:prSet presAssocID="{FB7995D1-3BB8-4CB9-BD2C-0F24595F0407}" presName="sibTrans" presStyleCnt="0"/>
      <dgm:spPr/>
    </dgm:pt>
    <dgm:pt modelId="{AD3372DF-5BCE-4279-B1E9-2898222435B4}" type="pres">
      <dgm:prSet presAssocID="{A4DA8333-9039-4E2C-A8DD-FC898049704F}" presName="compNode" presStyleCnt="0"/>
      <dgm:spPr/>
    </dgm:pt>
    <dgm:pt modelId="{AC68287B-CA8B-4F92-B817-469FEE9AB3EC}" type="pres">
      <dgm:prSet presAssocID="{A4DA8333-9039-4E2C-A8DD-FC898049704F}" presName="iconBgRect" presStyleLbl="bgShp" presStyleIdx="4" presStyleCnt="7"/>
      <dgm:spPr/>
    </dgm:pt>
    <dgm:pt modelId="{C727CCFD-99BD-4E4E-8B9B-2EA133B746D9}" type="pres">
      <dgm:prSet presAssocID="{A4DA8333-9039-4E2C-A8DD-FC898049704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0BB6BBE-14D1-4336-A77A-FB77B48B4EEA}" type="pres">
      <dgm:prSet presAssocID="{A4DA8333-9039-4E2C-A8DD-FC898049704F}" presName="spaceRect" presStyleCnt="0"/>
      <dgm:spPr/>
    </dgm:pt>
    <dgm:pt modelId="{8A31E997-237E-455C-A43A-5866F3DD958F}" type="pres">
      <dgm:prSet presAssocID="{A4DA8333-9039-4E2C-A8DD-FC898049704F}" presName="textRect" presStyleLbl="revTx" presStyleIdx="4" presStyleCnt="7">
        <dgm:presLayoutVars>
          <dgm:chMax val="1"/>
          <dgm:chPref val="1"/>
        </dgm:presLayoutVars>
      </dgm:prSet>
      <dgm:spPr/>
    </dgm:pt>
    <dgm:pt modelId="{17B43FA5-200D-4DCE-A22E-27156B2A9BFF}" type="pres">
      <dgm:prSet presAssocID="{57061F5B-2B7A-4136-A4AB-918062A8A07A}" presName="sibTrans" presStyleCnt="0"/>
      <dgm:spPr/>
    </dgm:pt>
    <dgm:pt modelId="{9FF66DEA-BC98-4E71-B79A-FE6650FCA73B}" type="pres">
      <dgm:prSet presAssocID="{5F98412D-76A3-4889-81AC-4B2EA601496E}" presName="compNode" presStyleCnt="0"/>
      <dgm:spPr/>
    </dgm:pt>
    <dgm:pt modelId="{1F5F7F27-6B20-4CB4-BA97-BBAB6B7495B9}" type="pres">
      <dgm:prSet presAssocID="{5F98412D-76A3-4889-81AC-4B2EA601496E}" presName="iconBgRect" presStyleLbl="bgShp" presStyleIdx="5" presStyleCnt="7"/>
      <dgm:spPr/>
    </dgm:pt>
    <dgm:pt modelId="{03C18F65-500D-4470-9104-150D7D07CD8D}" type="pres">
      <dgm:prSet presAssocID="{5F98412D-76A3-4889-81AC-4B2EA601496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E9FD5F-6C22-4434-B0E6-6C83A006BB4B}" type="pres">
      <dgm:prSet presAssocID="{5F98412D-76A3-4889-81AC-4B2EA601496E}" presName="spaceRect" presStyleCnt="0"/>
      <dgm:spPr/>
    </dgm:pt>
    <dgm:pt modelId="{F56A9291-A428-4B8D-97A9-F34797A855C7}" type="pres">
      <dgm:prSet presAssocID="{5F98412D-76A3-4889-81AC-4B2EA601496E}" presName="textRect" presStyleLbl="revTx" presStyleIdx="5" presStyleCnt="7">
        <dgm:presLayoutVars>
          <dgm:chMax val="1"/>
          <dgm:chPref val="1"/>
        </dgm:presLayoutVars>
      </dgm:prSet>
      <dgm:spPr/>
    </dgm:pt>
    <dgm:pt modelId="{BEF60CF8-E0F2-4EC3-86DC-4592049B0681}" type="pres">
      <dgm:prSet presAssocID="{5ABB829E-887C-4772-9D5A-700D5D34CABF}" presName="sibTrans" presStyleCnt="0"/>
      <dgm:spPr/>
    </dgm:pt>
    <dgm:pt modelId="{B05AAB29-EFBB-4470-8EC5-CA74981166D3}" type="pres">
      <dgm:prSet presAssocID="{7064F3EA-7276-4F19-ACB3-CA19C35BA022}" presName="compNode" presStyleCnt="0"/>
      <dgm:spPr/>
    </dgm:pt>
    <dgm:pt modelId="{AD4FAC5D-E804-4582-9B4A-54448A84A593}" type="pres">
      <dgm:prSet presAssocID="{7064F3EA-7276-4F19-ACB3-CA19C35BA022}" presName="iconBgRect" presStyleLbl="bgShp" presStyleIdx="6" presStyleCnt="7"/>
      <dgm:spPr/>
    </dgm:pt>
    <dgm:pt modelId="{F0948876-5027-48AF-B58B-6A2FF937D765}" type="pres">
      <dgm:prSet presAssocID="{7064F3EA-7276-4F19-ACB3-CA19C35BA02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CE4AC3-947D-4CCC-BB5A-FF38F684135B}" type="pres">
      <dgm:prSet presAssocID="{7064F3EA-7276-4F19-ACB3-CA19C35BA022}" presName="spaceRect" presStyleCnt="0"/>
      <dgm:spPr/>
    </dgm:pt>
    <dgm:pt modelId="{15A6AE2D-6A45-4A93-90F5-E55F446E76DC}" type="pres">
      <dgm:prSet presAssocID="{7064F3EA-7276-4F19-ACB3-CA19C35BA022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54C6F07-5B0E-4F8F-B1ED-EE75BC9E9D02}" srcId="{E3E8BFA6-CBC3-47AB-9E09-8930EA029DAB}" destId="{58DF3780-1754-4719-A335-C6EF27A68F26}" srcOrd="3" destOrd="0" parTransId="{504A0750-0E8D-4DDE-AC9D-2E920C2D2608}" sibTransId="{FB7995D1-3BB8-4CB9-BD2C-0F24595F0407}"/>
    <dgm:cxn modelId="{3EE1800F-86A0-4959-BF5A-E6042B693978}" type="presOf" srcId="{5F98412D-76A3-4889-81AC-4B2EA601496E}" destId="{F56A9291-A428-4B8D-97A9-F34797A855C7}" srcOrd="0" destOrd="0" presId="urn:microsoft.com/office/officeart/2018/5/layout/IconCircleLabelList"/>
    <dgm:cxn modelId="{3E46775D-1B19-4723-B2B8-F4D2C95B448A}" type="presOf" srcId="{A4DA8333-9039-4E2C-A8DD-FC898049704F}" destId="{8A31E997-237E-455C-A43A-5866F3DD958F}" srcOrd="0" destOrd="0" presId="urn:microsoft.com/office/officeart/2018/5/layout/IconCircleLabelList"/>
    <dgm:cxn modelId="{9126B562-75E3-4268-AB9F-91D9019FAF7E}" srcId="{E3E8BFA6-CBC3-47AB-9E09-8930EA029DAB}" destId="{5BF8900D-95D7-4C34-92C7-F30CDD312E84}" srcOrd="2" destOrd="0" parTransId="{C3A95EE4-62D8-415C-8145-4D4FD9FC83BD}" sibTransId="{7A9ACA76-755A-46F2-9BF5-1C30CB5873FA}"/>
    <dgm:cxn modelId="{08415149-879E-40CF-BCC8-3C6D2F9DD0C4}" type="presOf" srcId="{E3E8BFA6-CBC3-47AB-9E09-8930EA029DAB}" destId="{C5F57BCB-CB28-48DA-A353-2F38AEE4C2C5}" srcOrd="0" destOrd="0" presId="urn:microsoft.com/office/officeart/2018/5/layout/IconCircleLabelList"/>
    <dgm:cxn modelId="{470B2851-15CE-4204-9482-15CE8C20906C}" srcId="{E3E8BFA6-CBC3-47AB-9E09-8930EA029DAB}" destId="{00A9A371-9CCF-4048-B958-738A31A31EFA}" srcOrd="1" destOrd="0" parTransId="{9964D6F5-EB6D-4CB7-8F51-6724FC3F397D}" sibTransId="{FCC14521-0170-4528-BA02-BC1E0D1C85B0}"/>
    <dgm:cxn modelId="{79344E5A-0487-4DBF-BF8B-18E182B15831}" srcId="{E3E8BFA6-CBC3-47AB-9E09-8930EA029DAB}" destId="{A4DA8333-9039-4E2C-A8DD-FC898049704F}" srcOrd="4" destOrd="0" parTransId="{BE2689C4-0F4C-4FD9-BCF9-D28532B12FAC}" sibTransId="{57061F5B-2B7A-4136-A4AB-918062A8A07A}"/>
    <dgm:cxn modelId="{393CB77A-D9CF-41FF-9190-E9EE5CB2AE94}" type="presOf" srcId="{7064F3EA-7276-4F19-ACB3-CA19C35BA022}" destId="{15A6AE2D-6A45-4A93-90F5-E55F446E76DC}" srcOrd="0" destOrd="0" presId="urn:microsoft.com/office/officeart/2018/5/layout/IconCircleLabelList"/>
    <dgm:cxn modelId="{B37E7C8D-E129-47DC-BF07-94518EDDF87B}" srcId="{E3E8BFA6-CBC3-47AB-9E09-8930EA029DAB}" destId="{5F98412D-76A3-4889-81AC-4B2EA601496E}" srcOrd="5" destOrd="0" parTransId="{2CE7FA0C-18EE-4C93-820E-3FDEB1E7EA7D}" sibTransId="{5ABB829E-887C-4772-9D5A-700D5D34CABF}"/>
    <dgm:cxn modelId="{E2F10C8F-6EE6-43F4-B210-B5D9D80EAD3B}" type="presOf" srcId="{AD25C086-FD46-40FC-8CB3-1F6AB5EDA4C4}" destId="{573DD861-5828-4C09-A059-C2DFD15647BC}" srcOrd="0" destOrd="0" presId="urn:microsoft.com/office/officeart/2018/5/layout/IconCircleLabelList"/>
    <dgm:cxn modelId="{E3CFCF9A-C985-4013-AA76-45ADC9955811}" type="presOf" srcId="{5BF8900D-95D7-4C34-92C7-F30CDD312E84}" destId="{46160FD5-C1BB-416F-B290-C4E879E8AAD4}" srcOrd="0" destOrd="0" presId="urn:microsoft.com/office/officeart/2018/5/layout/IconCircleLabelList"/>
    <dgm:cxn modelId="{556889A0-1049-4F0F-93FC-07B1C209D869}" type="presOf" srcId="{00A9A371-9CCF-4048-B958-738A31A31EFA}" destId="{DBAEF0A9-E404-497B-B5A8-361BB186AC18}" srcOrd="0" destOrd="0" presId="urn:microsoft.com/office/officeart/2018/5/layout/IconCircleLabelList"/>
    <dgm:cxn modelId="{88B2AAB1-9440-4249-A519-32F3B058B077}" srcId="{E3E8BFA6-CBC3-47AB-9E09-8930EA029DAB}" destId="{AD25C086-FD46-40FC-8CB3-1F6AB5EDA4C4}" srcOrd="0" destOrd="0" parTransId="{0EFE0566-27BA-4F7B-AF99-4FA08D09FA86}" sibTransId="{98F0D29F-A44C-44B1-96CD-9C2B33AC7409}"/>
    <dgm:cxn modelId="{CA6046F7-0BD7-4DFC-B630-1B1640364C91}" srcId="{E3E8BFA6-CBC3-47AB-9E09-8930EA029DAB}" destId="{7064F3EA-7276-4F19-ACB3-CA19C35BA022}" srcOrd="6" destOrd="0" parTransId="{E399A3FA-C7CB-4777-A1E8-9115E9388BF2}" sibTransId="{4375B7AA-776A-482C-951D-0F140A23DB13}"/>
    <dgm:cxn modelId="{242E0AF9-57C3-43E7-8B57-1335F51EE98D}" type="presOf" srcId="{58DF3780-1754-4719-A335-C6EF27A68F26}" destId="{3BC6A0D4-2281-4D16-8B47-7089179878D8}" srcOrd="0" destOrd="0" presId="urn:microsoft.com/office/officeart/2018/5/layout/IconCircleLabelList"/>
    <dgm:cxn modelId="{387C4571-F252-4848-8CCF-C227487060EA}" type="presParOf" srcId="{C5F57BCB-CB28-48DA-A353-2F38AEE4C2C5}" destId="{931B0095-217B-4169-8ABA-51EA4B737CE9}" srcOrd="0" destOrd="0" presId="urn:microsoft.com/office/officeart/2018/5/layout/IconCircleLabelList"/>
    <dgm:cxn modelId="{4F2F09AA-AEEB-472E-959C-F4275FC3C9F2}" type="presParOf" srcId="{931B0095-217B-4169-8ABA-51EA4B737CE9}" destId="{24C45DA0-628F-4695-8ECF-CF8633796D51}" srcOrd="0" destOrd="0" presId="urn:microsoft.com/office/officeart/2018/5/layout/IconCircleLabelList"/>
    <dgm:cxn modelId="{30E98FDE-855A-4F79-B725-F016D5BAA9EA}" type="presParOf" srcId="{931B0095-217B-4169-8ABA-51EA4B737CE9}" destId="{EDC62867-1D9F-4A18-979C-9C35E7DD19FD}" srcOrd="1" destOrd="0" presId="urn:microsoft.com/office/officeart/2018/5/layout/IconCircleLabelList"/>
    <dgm:cxn modelId="{CD3B61F4-C896-4841-8329-E86BFBB1209E}" type="presParOf" srcId="{931B0095-217B-4169-8ABA-51EA4B737CE9}" destId="{24651782-42FB-4B0C-B2FE-FE7A62FD28FF}" srcOrd="2" destOrd="0" presId="urn:microsoft.com/office/officeart/2018/5/layout/IconCircleLabelList"/>
    <dgm:cxn modelId="{445D8110-3E78-42B2-92B5-76418327A25D}" type="presParOf" srcId="{931B0095-217B-4169-8ABA-51EA4B737CE9}" destId="{573DD861-5828-4C09-A059-C2DFD15647BC}" srcOrd="3" destOrd="0" presId="urn:microsoft.com/office/officeart/2018/5/layout/IconCircleLabelList"/>
    <dgm:cxn modelId="{BA0E87F4-5184-4476-BCF2-8F708E8EA7C4}" type="presParOf" srcId="{C5F57BCB-CB28-48DA-A353-2F38AEE4C2C5}" destId="{88595C8B-F248-4D20-A026-7C6F765925BE}" srcOrd="1" destOrd="0" presId="urn:microsoft.com/office/officeart/2018/5/layout/IconCircleLabelList"/>
    <dgm:cxn modelId="{2B651258-B9DB-4DDB-B59E-5C2A642B989D}" type="presParOf" srcId="{C5F57BCB-CB28-48DA-A353-2F38AEE4C2C5}" destId="{CC4F00ED-8DBD-42D5-99B6-8715D30FFDB0}" srcOrd="2" destOrd="0" presId="urn:microsoft.com/office/officeart/2018/5/layout/IconCircleLabelList"/>
    <dgm:cxn modelId="{3D824A5A-E9DF-4360-AE6A-B4A440D1D257}" type="presParOf" srcId="{CC4F00ED-8DBD-42D5-99B6-8715D30FFDB0}" destId="{7D73C65F-74C3-4887-AFEA-DCCFD89CBF9A}" srcOrd="0" destOrd="0" presId="urn:microsoft.com/office/officeart/2018/5/layout/IconCircleLabelList"/>
    <dgm:cxn modelId="{5580A1DB-B751-43CD-A92E-4C74D08EC627}" type="presParOf" srcId="{CC4F00ED-8DBD-42D5-99B6-8715D30FFDB0}" destId="{4A726314-2DDE-4594-8035-66DD58563B9D}" srcOrd="1" destOrd="0" presId="urn:microsoft.com/office/officeart/2018/5/layout/IconCircleLabelList"/>
    <dgm:cxn modelId="{4FEC0C95-D6D1-43D1-A498-60FC7D624FBF}" type="presParOf" srcId="{CC4F00ED-8DBD-42D5-99B6-8715D30FFDB0}" destId="{CB711DA0-2E9E-4C34-A55B-F7615ACDF10A}" srcOrd="2" destOrd="0" presId="urn:microsoft.com/office/officeart/2018/5/layout/IconCircleLabelList"/>
    <dgm:cxn modelId="{884562AB-9978-4152-A1F2-B92050C4BDC5}" type="presParOf" srcId="{CC4F00ED-8DBD-42D5-99B6-8715D30FFDB0}" destId="{DBAEF0A9-E404-497B-B5A8-361BB186AC18}" srcOrd="3" destOrd="0" presId="urn:microsoft.com/office/officeart/2018/5/layout/IconCircleLabelList"/>
    <dgm:cxn modelId="{75DB179E-8218-4437-BDBF-C22F5733DA45}" type="presParOf" srcId="{C5F57BCB-CB28-48DA-A353-2F38AEE4C2C5}" destId="{2761AAF8-4AFB-4CAD-9E06-5C7584AEEA8B}" srcOrd="3" destOrd="0" presId="urn:microsoft.com/office/officeart/2018/5/layout/IconCircleLabelList"/>
    <dgm:cxn modelId="{63BD3F42-467F-4475-8B50-EBA304B0D811}" type="presParOf" srcId="{C5F57BCB-CB28-48DA-A353-2F38AEE4C2C5}" destId="{8CAB2F1C-BD0E-4EBC-878F-29987A32B59A}" srcOrd="4" destOrd="0" presId="urn:microsoft.com/office/officeart/2018/5/layout/IconCircleLabelList"/>
    <dgm:cxn modelId="{864E810D-3340-4A45-BE21-D2076213031F}" type="presParOf" srcId="{8CAB2F1C-BD0E-4EBC-878F-29987A32B59A}" destId="{6E4FB386-FD92-46E5-9B21-D688591D4422}" srcOrd="0" destOrd="0" presId="urn:microsoft.com/office/officeart/2018/5/layout/IconCircleLabelList"/>
    <dgm:cxn modelId="{962F5EC6-D634-46DB-8913-73B90F8EBD7F}" type="presParOf" srcId="{8CAB2F1C-BD0E-4EBC-878F-29987A32B59A}" destId="{C2B643B4-C2C1-4EE2-841A-646F01FA0F88}" srcOrd="1" destOrd="0" presId="urn:microsoft.com/office/officeart/2018/5/layout/IconCircleLabelList"/>
    <dgm:cxn modelId="{AF0D3C85-2188-4D94-B18F-E04E7510DF57}" type="presParOf" srcId="{8CAB2F1C-BD0E-4EBC-878F-29987A32B59A}" destId="{CEFD2D73-6A89-4006-AC39-2C49DCA81BD7}" srcOrd="2" destOrd="0" presId="urn:microsoft.com/office/officeart/2018/5/layout/IconCircleLabelList"/>
    <dgm:cxn modelId="{A82D6432-C0A4-4172-8F86-FF6FF7187A39}" type="presParOf" srcId="{8CAB2F1C-BD0E-4EBC-878F-29987A32B59A}" destId="{46160FD5-C1BB-416F-B290-C4E879E8AAD4}" srcOrd="3" destOrd="0" presId="urn:microsoft.com/office/officeart/2018/5/layout/IconCircleLabelList"/>
    <dgm:cxn modelId="{6FB11DF6-92E1-442D-A589-36E3DA142D68}" type="presParOf" srcId="{C5F57BCB-CB28-48DA-A353-2F38AEE4C2C5}" destId="{5A9C5648-3838-4C06-98E5-95758163A67F}" srcOrd="5" destOrd="0" presId="urn:microsoft.com/office/officeart/2018/5/layout/IconCircleLabelList"/>
    <dgm:cxn modelId="{CAFE3EC5-8627-4B6A-AB29-53BF334C28FC}" type="presParOf" srcId="{C5F57BCB-CB28-48DA-A353-2F38AEE4C2C5}" destId="{C7F79A27-E8F1-4252-833F-90CE7CCA8AFC}" srcOrd="6" destOrd="0" presId="urn:microsoft.com/office/officeart/2018/5/layout/IconCircleLabelList"/>
    <dgm:cxn modelId="{BA7F43C4-FC8B-4630-8EA1-EDC945CDFD99}" type="presParOf" srcId="{C7F79A27-E8F1-4252-833F-90CE7CCA8AFC}" destId="{AB100844-C0E9-4CF3-B14B-C7F0C33B900C}" srcOrd="0" destOrd="0" presId="urn:microsoft.com/office/officeart/2018/5/layout/IconCircleLabelList"/>
    <dgm:cxn modelId="{3B40059D-C370-45AD-9942-7EA95DCDB55D}" type="presParOf" srcId="{C7F79A27-E8F1-4252-833F-90CE7CCA8AFC}" destId="{993E722C-052A-4C89-BAD0-C44E31982F57}" srcOrd="1" destOrd="0" presId="urn:microsoft.com/office/officeart/2018/5/layout/IconCircleLabelList"/>
    <dgm:cxn modelId="{FC55B063-6188-4E30-BC9A-8E4BEB4C6029}" type="presParOf" srcId="{C7F79A27-E8F1-4252-833F-90CE7CCA8AFC}" destId="{F1F8A34D-7C64-4298-8B4E-CE8CE2BC30DA}" srcOrd="2" destOrd="0" presId="urn:microsoft.com/office/officeart/2018/5/layout/IconCircleLabelList"/>
    <dgm:cxn modelId="{A3226F59-7A9B-44CE-85D1-637ADE52F9C7}" type="presParOf" srcId="{C7F79A27-E8F1-4252-833F-90CE7CCA8AFC}" destId="{3BC6A0D4-2281-4D16-8B47-7089179878D8}" srcOrd="3" destOrd="0" presId="urn:microsoft.com/office/officeart/2018/5/layout/IconCircleLabelList"/>
    <dgm:cxn modelId="{7F5CE163-B686-4D75-921A-40AA43582B5E}" type="presParOf" srcId="{C5F57BCB-CB28-48DA-A353-2F38AEE4C2C5}" destId="{371F08B1-C373-45B1-B377-CD6D3AF7EF9A}" srcOrd="7" destOrd="0" presId="urn:microsoft.com/office/officeart/2018/5/layout/IconCircleLabelList"/>
    <dgm:cxn modelId="{B43958AC-D0FF-42BB-93E8-CB6EF1F84677}" type="presParOf" srcId="{C5F57BCB-CB28-48DA-A353-2F38AEE4C2C5}" destId="{AD3372DF-5BCE-4279-B1E9-2898222435B4}" srcOrd="8" destOrd="0" presId="urn:microsoft.com/office/officeart/2018/5/layout/IconCircleLabelList"/>
    <dgm:cxn modelId="{F1DF7713-3EAD-421E-82B2-C3F1935E1E4F}" type="presParOf" srcId="{AD3372DF-5BCE-4279-B1E9-2898222435B4}" destId="{AC68287B-CA8B-4F92-B817-469FEE9AB3EC}" srcOrd="0" destOrd="0" presId="urn:microsoft.com/office/officeart/2018/5/layout/IconCircleLabelList"/>
    <dgm:cxn modelId="{AD03ED17-8B40-481A-AE34-13C5D67D9D6B}" type="presParOf" srcId="{AD3372DF-5BCE-4279-B1E9-2898222435B4}" destId="{C727CCFD-99BD-4E4E-8B9B-2EA133B746D9}" srcOrd="1" destOrd="0" presId="urn:microsoft.com/office/officeart/2018/5/layout/IconCircleLabelList"/>
    <dgm:cxn modelId="{77E4A403-EFA1-4494-BB4E-D133DCF70F7B}" type="presParOf" srcId="{AD3372DF-5BCE-4279-B1E9-2898222435B4}" destId="{10BB6BBE-14D1-4336-A77A-FB77B48B4EEA}" srcOrd="2" destOrd="0" presId="urn:microsoft.com/office/officeart/2018/5/layout/IconCircleLabelList"/>
    <dgm:cxn modelId="{7749E9DD-731C-4072-B4C3-76E83E2C5A36}" type="presParOf" srcId="{AD3372DF-5BCE-4279-B1E9-2898222435B4}" destId="{8A31E997-237E-455C-A43A-5866F3DD958F}" srcOrd="3" destOrd="0" presId="urn:microsoft.com/office/officeart/2018/5/layout/IconCircleLabelList"/>
    <dgm:cxn modelId="{5BAC43F5-859B-4D39-BA55-057A85C96D96}" type="presParOf" srcId="{C5F57BCB-CB28-48DA-A353-2F38AEE4C2C5}" destId="{17B43FA5-200D-4DCE-A22E-27156B2A9BFF}" srcOrd="9" destOrd="0" presId="urn:microsoft.com/office/officeart/2018/5/layout/IconCircleLabelList"/>
    <dgm:cxn modelId="{09E24A28-B9A9-4931-9B9C-4EFBBB8EC5A0}" type="presParOf" srcId="{C5F57BCB-CB28-48DA-A353-2F38AEE4C2C5}" destId="{9FF66DEA-BC98-4E71-B79A-FE6650FCA73B}" srcOrd="10" destOrd="0" presId="urn:microsoft.com/office/officeart/2018/5/layout/IconCircleLabelList"/>
    <dgm:cxn modelId="{5C68C73A-1A3B-4991-BF79-64E2488BFC32}" type="presParOf" srcId="{9FF66DEA-BC98-4E71-B79A-FE6650FCA73B}" destId="{1F5F7F27-6B20-4CB4-BA97-BBAB6B7495B9}" srcOrd="0" destOrd="0" presId="urn:microsoft.com/office/officeart/2018/5/layout/IconCircleLabelList"/>
    <dgm:cxn modelId="{E5B7053C-CA4B-424A-99E7-94947CA29C0C}" type="presParOf" srcId="{9FF66DEA-BC98-4E71-B79A-FE6650FCA73B}" destId="{03C18F65-500D-4470-9104-150D7D07CD8D}" srcOrd="1" destOrd="0" presId="urn:microsoft.com/office/officeart/2018/5/layout/IconCircleLabelList"/>
    <dgm:cxn modelId="{1F78B4D0-28D8-4FA3-91D5-169CB91BF42F}" type="presParOf" srcId="{9FF66DEA-BC98-4E71-B79A-FE6650FCA73B}" destId="{60E9FD5F-6C22-4434-B0E6-6C83A006BB4B}" srcOrd="2" destOrd="0" presId="urn:microsoft.com/office/officeart/2018/5/layout/IconCircleLabelList"/>
    <dgm:cxn modelId="{65A57B07-F589-4185-86C5-F94BF1C7B74D}" type="presParOf" srcId="{9FF66DEA-BC98-4E71-B79A-FE6650FCA73B}" destId="{F56A9291-A428-4B8D-97A9-F34797A855C7}" srcOrd="3" destOrd="0" presId="urn:microsoft.com/office/officeart/2018/5/layout/IconCircleLabelList"/>
    <dgm:cxn modelId="{E6F99DFB-A031-4AA6-A8CE-E1AC458EEE28}" type="presParOf" srcId="{C5F57BCB-CB28-48DA-A353-2F38AEE4C2C5}" destId="{BEF60CF8-E0F2-4EC3-86DC-4592049B0681}" srcOrd="11" destOrd="0" presId="urn:microsoft.com/office/officeart/2018/5/layout/IconCircleLabelList"/>
    <dgm:cxn modelId="{29814C33-B49F-4864-9898-85BBE362BF85}" type="presParOf" srcId="{C5F57BCB-CB28-48DA-A353-2F38AEE4C2C5}" destId="{B05AAB29-EFBB-4470-8EC5-CA74981166D3}" srcOrd="12" destOrd="0" presId="urn:microsoft.com/office/officeart/2018/5/layout/IconCircleLabelList"/>
    <dgm:cxn modelId="{38943883-94D5-49FA-83F6-CCA7163712E0}" type="presParOf" srcId="{B05AAB29-EFBB-4470-8EC5-CA74981166D3}" destId="{AD4FAC5D-E804-4582-9B4A-54448A84A593}" srcOrd="0" destOrd="0" presId="urn:microsoft.com/office/officeart/2018/5/layout/IconCircleLabelList"/>
    <dgm:cxn modelId="{5A820FF4-006D-4546-B7CA-BF651592D1BB}" type="presParOf" srcId="{B05AAB29-EFBB-4470-8EC5-CA74981166D3}" destId="{F0948876-5027-48AF-B58B-6A2FF937D765}" srcOrd="1" destOrd="0" presId="urn:microsoft.com/office/officeart/2018/5/layout/IconCircleLabelList"/>
    <dgm:cxn modelId="{E8FEEC3C-D072-4116-A6A6-3AA7B9E7E1C0}" type="presParOf" srcId="{B05AAB29-EFBB-4470-8EC5-CA74981166D3}" destId="{24CE4AC3-947D-4CCC-BB5A-FF38F684135B}" srcOrd="2" destOrd="0" presId="urn:microsoft.com/office/officeart/2018/5/layout/IconCircleLabelList"/>
    <dgm:cxn modelId="{459D6E49-C63B-41B2-95B4-03CE5E493F21}" type="presParOf" srcId="{B05AAB29-EFBB-4470-8EC5-CA74981166D3}" destId="{15A6AE2D-6A45-4A93-90F5-E55F446E76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48189A-397C-4B82-8153-D5A886E29A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E445D6-8B1C-4248-BF52-4E21F824C02F}">
      <dgm:prSet/>
      <dgm:spPr/>
      <dgm:t>
        <a:bodyPr/>
        <a:lstStyle/>
        <a:p>
          <a:r>
            <a:rPr lang="en-GB" b="0" i="0"/>
            <a:t>Range: Ideally 10-100m between Transmitter and Receiver</a:t>
          </a:r>
          <a:endParaRPr lang="en-US"/>
        </a:p>
      </dgm:t>
    </dgm:pt>
    <dgm:pt modelId="{4CE6256C-8FAA-4CF9-843E-61DC36507DC1}" type="parTrans" cxnId="{82D135E7-6E39-48EC-B73A-808618346752}">
      <dgm:prSet/>
      <dgm:spPr/>
      <dgm:t>
        <a:bodyPr/>
        <a:lstStyle/>
        <a:p>
          <a:endParaRPr lang="en-US"/>
        </a:p>
      </dgm:t>
    </dgm:pt>
    <dgm:pt modelId="{C7F33E77-B573-4033-AE38-26EDE4B38DFB}" type="sibTrans" cxnId="{82D135E7-6E39-48EC-B73A-808618346752}">
      <dgm:prSet/>
      <dgm:spPr/>
      <dgm:t>
        <a:bodyPr/>
        <a:lstStyle/>
        <a:p>
          <a:endParaRPr lang="en-US"/>
        </a:p>
      </dgm:t>
    </dgm:pt>
    <dgm:pt modelId="{5FEA860F-544B-4FF9-BBB0-F11C7C84A485}">
      <dgm:prSet/>
      <dgm:spPr/>
      <dgm:t>
        <a:bodyPr/>
        <a:lstStyle/>
        <a:p>
          <a:r>
            <a:rPr lang="en-GB" b="0" i="0"/>
            <a:t>Movement mechanics :  Motor Wheels  </a:t>
          </a:r>
          <a:endParaRPr lang="en-US"/>
        </a:p>
      </dgm:t>
    </dgm:pt>
    <dgm:pt modelId="{45EFA5E1-4B4D-40F5-88BA-9CF6A9994587}" type="parTrans" cxnId="{FCD8D0EE-6085-400B-BC78-3F20E02BC838}">
      <dgm:prSet/>
      <dgm:spPr/>
      <dgm:t>
        <a:bodyPr/>
        <a:lstStyle/>
        <a:p>
          <a:endParaRPr lang="en-US"/>
        </a:p>
      </dgm:t>
    </dgm:pt>
    <dgm:pt modelId="{B5485187-7C04-4626-8B3E-300FE9B63C76}" type="sibTrans" cxnId="{FCD8D0EE-6085-400B-BC78-3F20E02BC838}">
      <dgm:prSet/>
      <dgm:spPr/>
      <dgm:t>
        <a:bodyPr/>
        <a:lstStyle/>
        <a:p>
          <a:endParaRPr lang="en-US"/>
        </a:p>
      </dgm:t>
    </dgm:pt>
    <dgm:pt modelId="{07B90E2B-FF9B-4C53-BFCB-9148A146543D}" type="pres">
      <dgm:prSet presAssocID="{9648189A-397C-4B82-8153-D5A886E29A88}" presName="root" presStyleCnt="0">
        <dgm:presLayoutVars>
          <dgm:dir/>
          <dgm:resizeHandles val="exact"/>
        </dgm:presLayoutVars>
      </dgm:prSet>
      <dgm:spPr/>
    </dgm:pt>
    <dgm:pt modelId="{6140E362-5F8E-4D78-9E2F-63C78148ACD9}" type="pres">
      <dgm:prSet presAssocID="{6AE445D6-8B1C-4248-BF52-4E21F824C02F}" presName="compNode" presStyleCnt="0"/>
      <dgm:spPr/>
    </dgm:pt>
    <dgm:pt modelId="{6E8DA39C-FE91-4E00-A01B-3453A3B880F2}" type="pres">
      <dgm:prSet presAssocID="{6AE445D6-8B1C-4248-BF52-4E21F824C02F}" presName="bgRect" presStyleLbl="bgShp" presStyleIdx="0" presStyleCnt="2"/>
      <dgm:spPr/>
    </dgm:pt>
    <dgm:pt modelId="{6A0D1DF3-12BC-48CA-AE2F-E4D5BA7390DC}" type="pres">
      <dgm:prSet presAssocID="{6AE445D6-8B1C-4248-BF52-4E21F824C0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6E4E5AF5-EBDF-4F05-882C-16AA3A246B3C}" type="pres">
      <dgm:prSet presAssocID="{6AE445D6-8B1C-4248-BF52-4E21F824C02F}" presName="spaceRect" presStyleCnt="0"/>
      <dgm:spPr/>
    </dgm:pt>
    <dgm:pt modelId="{BB7D3137-3912-44C8-B3F9-89B52B9D260B}" type="pres">
      <dgm:prSet presAssocID="{6AE445D6-8B1C-4248-BF52-4E21F824C02F}" presName="parTx" presStyleLbl="revTx" presStyleIdx="0" presStyleCnt="2">
        <dgm:presLayoutVars>
          <dgm:chMax val="0"/>
          <dgm:chPref val="0"/>
        </dgm:presLayoutVars>
      </dgm:prSet>
      <dgm:spPr/>
    </dgm:pt>
    <dgm:pt modelId="{C96A2D84-1B1E-4765-95E9-57C27683D276}" type="pres">
      <dgm:prSet presAssocID="{C7F33E77-B573-4033-AE38-26EDE4B38DFB}" presName="sibTrans" presStyleCnt="0"/>
      <dgm:spPr/>
    </dgm:pt>
    <dgm:pt modelId="{5FFDCA3A-0815-4453-B1D6-344946C4643D}" type="pres">
      <dgm:prSet presAssocID="{5FEA860F-544B-4FF9-BBB0-F11C7C84A485}" presName="compNode" presStyleCnt="0"/>
      <dgm:spPr/>
    </dgm:pt>
    <dgm:pt modelId="{BB40D386-A233-437B-8C79-FD54CA266C88}" type="pres">
      <dgm:prSet presAssocID="{5FEA860F-544B-4FF9-BBB0-F11C7C84A485}" presName="bgRect" presStyleLbl="bgShp" presStyleIdx="1" presStyleCnt="2"/>
      <dgm:spPr/>
    </dgm:pt>
    <dgm:pt modelId="{8DDAE5D0-752A-4D34-BC7F-7FA7F9F6BD37}" type="pres">
      <dgm:prSet presAssocID="{5FEA860F-544B-4FF9-BBB0-F11C7C84A4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B686D3D-D8D3-4BE8-97D8-75ABC6FAFEBB}" type="pres">
      <dgm:prSet presAssocID="{5FEA860F-544B-4FF9-BBB0-F11C7C84A485}" presName="spaceRect" presStyleCnt="0"/>
      <dgm:spPr/>
    </dgm:pt>
    <dgm:pt modelId="{C0A9918B-83A3-4805-9296-02644F2F294B}" type="pres">
      <dgm:prSet presAssocID="{5FEA860F-544B-4FF9-BBB0-F11C7C84A48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8D1E110-C27A-41F6-8464-E6A7DDC1A1B3}" type="presOf" srcId="{5FEA860F-544B-4FF9-BBB0-F11C7C84A485}" destId="{C0A9918B-83A3-4805-9296-02644F2F294B}" srcOrd="0" destOrd="0" presId="urn:microsoft.com/office/officeart/2018/2/layout/IconVerticalSolidList"/>
    <dgm:cxn modelId="{153E0511-8672-49E9-8B15-B5B783E381DC}" type="presOf" srcId="{9648189A-397C-4B82-8153-D5A886E29A88}" destId="{07B90E2B-FF9B-4C53-BFCB-9148A146543D}" srcOrd="0" destOrd="0" presId="urn:microsoft.com/office/officeart/2018/2/layout/IconVerticalSolidList"/>
    <dgm:cxn modelId="{2579393B-C5F0-48F4-BCD9-B1AC4C37AFF1}" type="presOf" srcId="{6AE445D6-8B1C-4248-BF52-4E21F824C02F}" destId="{BB7D3137-3912-44C8-B3F9-89B52B9D260B}" srcOrd="0" destOrd="0" presId="urn:microsoft.com/office/officeart/2018/2/layout/IconVerticalSolidList"/>
    <dgm:cxn modelId="{82D135E7-6E39-48EC-B73A-808618346752}" srcId="{9648189A-397C-4B82-8153-D5A886E29A88}" destId="{6AE445D6-8B1C-4248-BF52-4E21F824C02F}" srcOrd="0" destOrd="0" parTransId="{4CE6256C-8FAA-4CF9-843E-61DC36507DC1}" sibTransId="{C7F33E77-B573-4033-AE38-26EDE4B38DFB}"/>
    <dgm:cxn modelId="{FCD8D0EE-6085-400B-BC78-3F20E02BC838}" srcId="{9648189A-397C-4B82-8153-D5A886E29A88}" destId="{5FEA860F-544B-4FF9-BBB0-F11C7C84A485}" srcOrd="1" destOrd="0" parTransId="{45EFA5E1-4B4D-40F5-88BA-9CF6A9994587}" sibTransId="{B5485187-7C04-4626-8B3E-300FE9B63C76}"/>
    <dgm:cxn modelId="{D4F06EE4-B629-4C26-A497-3171366CA4B2}" type="presParOf" srcId="{07B90E2B-FF9B-4C53-BFCB-9148A146543D}" destId="{6140E362-5F8E-4D78-9E2F-63C78148ACD9}" srcOrd="0" destOrd="0" presId="urn:microsoft.com/office/officeart/2018/2/layout/IconVerticalSolidList"/>
    <dgm:cxn modelId="{EB76C060-2F18-4212-A197-775A54936035}" type="presParOf" srcId="{6140E362-5F8E-4D78-9E2F-63C78148ACD9}" destId="{6E8DA39C-FE91-4E00-A01B-3453A3B880F2}" srcOrd="0" destOrd="0" presId="urn:microsoft.com/office/officeart/2018/2/layout/IconVerticalSolidList"/>
    <dgm:cxn modelId="{443BE88D-E7CA-452B-8D8E-24A1D1015BBC}" type="presParOf" srcId="{6140E362-5F8E-4D78-9E2F-63C78148ACD9}" destId="{6A0D1DF3-12BC-48CA-AE2F-E4D5BA7390DC}" srcOrd="1" destOrd="0" presId="urn:microsoft.com/office/officeart/2018/2/layout/IconVerticalSolidList"/>
    <dgm:cxn modelId="{2F7E17DC-C580-452B-B205-C465361DD7D9}" type="presParOf" srcId="{6140E362-5F8E-4D78-9E2F-63C78148ACD9}" destId="{6E4E5AF5-EBDF-4F05-882C-16AA3A246B3C}" srcOrd="2" destOrd="0" presId="urn:microsoft.com/office/officeart/2018/2/layout/IconVerticalSolidList"/>
    <dgm:cxn modelId="{171EFF36-C46E-491F-AE34-D6247C9A56D5}" type="presParOf" srcId="{6140E362-5F8E-4D78-9E2F-63C78148ACD9}" destId="{BB7D3137-3912-44C8-B3F9-89B52B9D260B}" srcOrd="3" destOrd="0" presId="urn:microsoft.com/office/officeart/2018/2/layout/IconVerticalSolidList"/>
    <dgm:cxn modelId="{3C6DAF24-105E-4281-9C45-3B1AF58455B8}" type="presParOf" srcId="{07B90E2B-FF9B-4C53-BFCB-9148A146543D}" destId="{C96A2D84-1B1E-4765-95E9-57C27683D276}" srcOrd="1" destOrd="0" presId="urn:microsoft.com/office/officeart/2018/2/layout/IconVerticalSolidList"/>
    <dgm:cxn modelId="{3BEA4CD3-DB22-40D9-ADA1-97CF716209A2}" type="presParOf" srcId="{07B90E2B-FF9B-4C53-BFCB-9148A146543D}" destId="{5FFDCA3A-0815-4453-B1D6-344946C4643D}" srcOrd="2" destOrd="0" presId="urn:microsoft.com/office/officeart/2018/2/layout/IconVerticalSolidList"/>
    <dgm:cxn modelId="{44952477-99EF-40AB-A9A2-1EA226F94E88}" type="presParOf" srcId="{5FFDCA3A-0815-4453-B1D6-344946C4643D}" destId="{BB40D386-A233-437B-8C79-FD54CA266C88}" srcOrd="0" destOrd="0" presId="urn:microsoft.com/office/officeart/2018/2/layout/IconVerticalSolidList"/>
    <dgm:cxn modelId="{62B32B7A-723F-4B7D-A189-E4EEB8CE8DB9}" type="presParOf" srcId="{5FFDCA3A-0815-4453-B1D6-344946C4643D}" destId="{8DDAE5D0-752A-4D34-BC7F-7FA7F9F6BD37}" srcOrd="1" destOrd="0" presId="urn:microsoft.com/office/officeart/2018/2/layout/IconVerticalSolidList"/>
    <dgm:cxn modelId="{7CFC629C-60A2-478D-BAA2-D615DBC68943}" type="presParOf" srcId="{5FFDCA3A-0815-4453-B1D6-344946C4643D}" destId="{0B686D3D-D8D3-4BE8-97D8-75ABC6FAFEBB}" srcOrd="2" destOrd="0" presId="urn:microsoft.com/office/officeart/2018/2/layout/IconVerticalSolidList"/>
    <dgm:cxn modelId="{8042E7F4-BAF8-411E-BACB-DFEF5C58308E}" type="presParOf" srcId="{5FFDCA3A-0815-4453-B1D6-344946C4643D}" destId="{C0A9918B-83A3-4805-9296-02644F2F29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45DA0-628F-4695-8ECF-CF8633796D51}">
      <dsp:nvSpPr>
        <dsp:cNvPr id="0" name=""/>
        <dsp:cNvSpPr/>
      </dsp:nvSpPr>
      <dsp:spPr>
        <a:xfrm>
          <a:off x="273527" y="559817"/>
          <a:ext cx="843873" cy="8438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62867-1D9F-4A18-979C-9C35E7DD19FD}">
      <dsp:nvSpPr>
        <dsp:cNvPr id="0" name=""/>
        <dsp:cNvSpPr/>
      </dsp:nvSpPr>
      <dsp:spPr>
        <a:xfrm>
          <a:off x="453369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DD861-5828-4C09-A059-C2DFD15647BC}">
      <dsp:nvSpPr>
        <dsp:cNvPr id="0" name=""/>
        <dsp:cNvSpPr/>
      </dsp:nvSpPr>
      <dsp:spPr>
        <a:xfrm>
          <a:off x="3764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Locomotion</a:t>
          </a:r>
          <a:endParaRPr lang="en-US" sz="1200" kern="1200"/>
        </a:p>
      </dsp:txBody>
      <dsp:txXfrm>
        <a:off x="3764" y="1666536"/>
        <a:ext cx="1383398" cy="553359"/>
      </dsp:txXfrm>
    </dsp:sp>
    <dsp:sp modelId="{7D73C65F-74C3-4887-AFEA-DCCFD89CBF9A}">
      <dsp:nvSpPr>
        <dsp:cNvPr id="0" name=""/>
        <dsp:cNvSpPr/>
      </dsp:nvSpPr>
      <dsp:spPr>
        <a:xfrm>
          <a:off x="1899020" y="559817"/>
          <a:ext cx="843873" cy="8438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26314-2DDE-4594-8035-66DD58563B9D}">
      <dsp:nvSpPr>
        <dsp:cNvPr id="0" name=""/>
        <dsp:cNvSpPr/>
      </dsp:nvSpPr>
      <dsp:spPr>
        <a:xfrm>
          <a:off x="2078862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EF0A9-E404-497B-B5A8-361BB186AC18}">
      <dsp:nvSpPr>
        <dsp:cNvPr id="0" name=""/>
        <dsp:cNvSpPr/>
      </dsp:nvSpPr>
      <dsp:spPr>
        <a:xfrm>
          <a:off x="1629257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Communication and Control</a:t>
          </a:r>
          <a:endParaRPr lang="en-US" sz="1200" kern="1200"/>
        </a:p>
      </dsp:txBody>
      <dsp:txXfrm>
        <a:off x="1629257" y="1666536"/>
        <a:ext cx="1383398" cy="553359"/>
      </dsp:txXfrm>
    </dsp:sp>
    <dsp:sp modelId="{6E4FB386-FD92-46E5-9B21-D688591D4422}">
      <dsp:nvSpPr>
        <dsp:cNvPr id="0" name=""/>
        <dsp:cNvSpPr/>
      </dsp:nvSpPr>
      <dsp:spPr>
        <a:xfrm>
          <a:off x="3524513" y="559817"/>
          <a:ext cx="843873" cy="8438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43B4-C2C1-4EE2-841A-646F01FA0F88}">
      <dsp:nvSpPr>
        <dsp:cNvPr id="0" name=""/>
        <dsp:cNvSpPr/>
      </dsp:nvSpPr>
      <dsp:spPr>
        <a:xfrm>
          <a:off x="3704355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60FD5-C1BB-416F-B290-C4E879E8AAD4}">
      <dsp:nvSpPr>
        <dsp:cNvPr id="0" name=""/>
        <dsp:cNvSpPr/>
      </dsp:nvSpPr>
      <dsp:spPr>
        <a:xfrm>
          <a:off x="3254751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Networking</a:t>
          </a:r>
          <a:endParaRPr lang="en-US" sz="1200" kern="1200"/>
        </a:p>
      </dsp:txBody>
      <dsp:txXfrm>
        <a:off x="3254751" y="1666536"/>
        <a:ext cx="1383398" cy="553359"/>
      </dsp:txXfrm>
    </dsp:sp>
    <dsp:sp modelId="{AB100844-C0E9-4CF3-B14B-C7F0C33B900C}">
      <dsp:nvSpPr>
        <dsp:cNvPr id="0" name=""/>
        <dsp:cNvSpPr/>
      </dsp:nvSpPr>
      <dsp:spPr>
        <a:xfrm>
          <a:off x="5150006" y="559817"/>
          <a:ext cx="843873" cy="8438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E722C-052A-4C89-BAD0-C44E31982F57}">
      <dsp:nvSpPr>
        <dsp:cNvPr id="0" name=""/>
        <dsp:cNvSpPr/>
      </dsp:nvSpPr>
      <dsp:spPr>
        <a:xfrm>
          <a:off x="5329848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6A0D4-2281-4D16-8B47-7089179878D8}">
      <dsp:nvSpPr>
        <dsp:cNvPr id="0" name=""/>
        <dsp:cNvSpPr/>
      </dsp:nvSpPr>
      <dsp:spPr>
        <a:xfrm>
          <a:off x="4880244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Hardware </a:t>
          </a:r>
          <a:endParaRPr lang="en-US" sz="1200" kern="1200"/>
        </a:p>
      </dsp:txBody>
      <dsp:txXfrm>
        <a:off x="4880244" y="1666536"/>
        <a:ext cx="1383398" cy="553359"/>
      </dsp:txXfrm>
    </dsp:sp>
    <dsp:sp modelId="{AC68287B-CA8B-4F92-B817-469FEE9AB3EC}">
      <dsp:nvSpPr>
        <dsp:cNvPr id="0" name=""/>
        <dsp:cNvSpPr/>
      </dsp:nvSpPr>
      <dsp:spPr>
        <a:xfrm>
          <a:off x="6775500" y="559817"/>
          <a:ext cx="843873" cy="8438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7CCFD-99BD-4E4E-8B9B-2EA133B746D9}">
      <dsp:nvSpPr>
        <dsp:cNvPr id="0" name=""/>
        <dsp:cNvSpPr/>
      </dsp:nvSpPr>
      <dsp:spPr>
        <a:xfrm>
          <a:off x="6955341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1E997-237E-455C-A43A-5866F3DD958F}">
      <dsp:nvSpPr>
        <dsp:cNvPr id="0" name=""/>
        <dsp:cNvSpPr/>
      </dsp:nvSpPr>
      <dsp:spPr>
        <a:xfrm>
          <a:off x="6505737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Decision and Actions</a:t>
          </a:r>
          <a:endParaRPr lang="en-US" sz="1200" kern="1200"/>
        </a:p>
      </dsp:txBody>
      <dsp:txXfrm>
        <a:off x="6505737" y="1666536"/>
        <a:ext cx="1383398" cy="553359"/>
      </dsp:txXfrm>
    </dsp:sp>
    <dsp:sp modelId="{1F5F7F27-6B20-4CB4-BA97-BBAB6B7495B9}">
      <dsp:nvSpPr>
        <dsp:cNvPr id="0" name=""/>
        <dsp:cNvSpPr/>
      </dsp:nvSpPr>
      <dsp:spPr>
        <a:xfrm>
          <a:off x="8400993" y="559817"/>
          <a:ext cx="843873" cy="8438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18F65-500D-4470-9104-150D7D07CD8D}">
      <dsp:nvSpPr>
        <dsp:cNvPr id="0" name=""/>
        <dsp:cNvSpPr/>
      </dsp:nvSpPr>
      <dsp:spPr>
        <a:xfrm>
          <a:off x="8580835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A9291-A428-4B8D-97A9-F34797A855C7}">
      <dsp:nvSpPr>
        <dsp:cNvPr id="0" name=""/>
        <dsp:cNvSpPr/>
      </dsp:nvSpPr>
      <dsp:spPr>
        <a:xfrm>
          <a:off x="8131230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Simulation</a:t>
          </a:r>
          <a:endParaRPr lang="en-US" sz="1200" kern="1200"/>
        </a:p>
      </dsp:txBody>
      <dsp:txXfrm>
        <a:off x="8131230" y="1666536"/>
        <a:ext cx="1383398" cy="553359"/>
      </dsp:txXfrm>
    </dsp:sp>
    <dsp:sp modelId="{AD4FAC5D-E804-4582-9B4A-54448A84A593}">
      <dsp:nvSpPr>
        <dsp:cNvPr id="0" name=""/>
        <dsp:cNvSpPr/>
      </dsp:nvSpPr>
      <dsp:spPr>
        <a:xfrm>
          <a:off x="10026486" y="559817"/>
          <a:ext cx="843873" cy="8438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48876-5027-48AF-B58B-6A2FF937D765}">
      <dsp:nvSpPr>
        <dsp:cNvPr id="0" name=""/>
        <dsp:cNvSpPr/>
      </dsp:nvSpPr>
      <dsp:spPr>
        <a:xfrm>
          <a:off x="10206328" y="739659"/>
          <a:ext cx="484189" cy="48418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6AE2D-6A45-4A93-90F5-E55F446E76DC}">
      <dsp:nvSpPr>
        <dsp:cNvPr id="0" name=""/>
        <dsp:cNvSpPr/>
      </dsp:nvSpPr>
      <dsp:spPr>
        <a:xfrm>
          <a:off x="9756723" y="1666536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Usability Domain</a:t>
          </a:r>
          <a:endParaRPr lang="en-US" sz="1200" kern="1200"/>
        </a:p>
      </dsp:txBody>
      <dsp:txXfrm>
        <a:off x="9756723" y="1666536"/>
        <a:ext cx="1383398" cy="55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DA39C-FE91-4E00-A01B-3453A3B880F2}">
      <dsp:nvSpPr>
        <dsp:cNvPr id="0" name=""/>
        <dsp:cNvSpPr/>
      </dsp:nvSpPr>
      <dsp:spPr>
        <a:xfrm>
          <a:off x="0" y="907553"/>
          <a:ext cx="6833175" cy="16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D1DF3-12BC-48CA-AE2F-E4D5BA7390DC}">
      <dsp:nvSpPr>
        <dsp:cNvPr id="0" name=""/>
        <dsp:cNvSpPr/>
      </dsp:nvSpPr>
      <dsp:spPr>
        <a:xfrm>
          <a:off x="506833" y="1284537"/>
          <a:ext cx="921516" cy="921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D3137-3912-44C8-B3F9-89B52B9D260B}">
      <dsp:nvSpPr>
        <dsp:cNvPr id="0" name=""/>
        <dsp:cNvSpPr/>
      </dsp:nvSpPr>
      <dsp:spPr>
        <a:xfrm>
          <a:off x="1935183" y="907553"/>
          <a:ext cx="4897991" cy="16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322" tIns="177322" rIns="177322" bIns="1773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Range: Ideally 10-100m between Transmitter and Receiver</a:t>
          </a:r>
          <a:endParaRPr lang="en-US" sz="2500" kern="1200"/>
        </a:p>
      </dsp:txBody>
      <dsp:txXfrm>
        <a:off x="1935183" y="907553"/>
        <a:ext cx="4897991" cy="1675483"/>
      </dsp:txXfrm>
    </dsp:sp>
    <dsp:sp modelId="{BB40D386-A233-437B-8C79-FD54CA266C88}">
      <dsp:nvSpPr>
        <dsp:cNvPr id="0" name=""/>
        <dsp:cNvSpPr/>
      </dsp:nvSpPr>
      <dsp:spPr>
        <a:xfrm>
          <a:off x="0" y="3001908"/>
          <a:ext cx="6833175" cy="16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E5D0-752A-4D34-BC7F-7FA7F9F6BD37}">
      <dsp:nvSpPr>
        <dsp:cNvPr id="0" name=""/>
        <dsp:cNvSpPr/>
      </dsp:nvSpPr>
      <dsp:spPr>
        <a:xfrm>
          <a:off x="506833" y="3378892"/>
          <a:ext cx="921516" cy="921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9918B-83A3-4805-9296-02644F2F294B}">
      <dsp:nvSpPr>
        <dsp:cNvPr id="0" name=""/>
        <dsp:cNvSpPr/>
      </dsp:nvSpPr>
      <dsp:spPr>
        <a:xfrm>
          <a:off x="1935183" y="3001908"/>
          <a:ext cx="4897991" cy="16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322" tIns="177322" rIns="177322" bIns="1773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Movement mechanics :  Motor Wheels  </a:t>
          </a:r>
          <a:endParaRPr lang="en-US" sz="2500" kern="1200"/>
        </a:p>
      </dsp:txBody>
      <dsp:txXfrm>
        <a:off x="1935183" y="3001908"/>
        <a:ext cx="4897991" cy="167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8043A-54D5-4A6D-B4B6-F6A1A4C5B73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8BCCB-66EE-4E77-B492-F5EA3012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94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9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5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0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9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77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3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7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ayers-of-osi-model/" TargetMode="External"/><Relationship Id="rId2" Type="http://schemas.openxmlformats.org/officeDocument/2006/relationships/hyperlink" Target="https://doi.org/10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ng.com/images/search?view=detailV2&amp;ccid=td1Ig2xc&amp;id=54F610C203870A4F05EF9C43AE57958EED5C36B0&amp;thid=OIP.td1Ig2xcdzcGVf2tYS8nJwHaGK&amp;mediaurl=https%3A%2F%2Fcontent.instructables.com%2FORIG%2FFU3%2FCD2V%2FJQQYO2TK%2FFU3CD2VJQQYO2TK.jpg%3Fframe%3D1&amp;exph=666&amp;expw=800&amp;q=controlling+mobile+robot+using+using+bluetooth&amp;simid=608032314179545458&amp;form=IRPRST&amp;ck=B2A22E52FF6CA49C524BDCB62036623E&amp;selectedindex=12&amp;ajaxhist=0&amp;ajaxserp=0&amp;vt=0&amp;sim=11&amp;cdnurl=https%3A%2F%2Fth.bing.com%2Fth%2Fid%2FR.b5dd48836c5c77370655fdad612f2727%3Frik%3DsDZc7Y6VV65DnA%26pid%3DImgRaw%26r%3D0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nd yellow powder explosion">
            <a:extLst>
              <a:ext uri="{FF2B5EF4-FFF2-40B4-BE49-F238E27FC236}">
                <a16:creationId xmlns:a16="http://schemas.microsoft.com/office/drawing/2014/main" id="{BEAA8712-4EBA-E44B-327A-B4E3D6AD1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249" r="-1" b="10718"/>
          <a:stretch/>
        </p:blipFill>
        <p:spPr>
          <a:xfrm>
            <a:off x="0" y="-38101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2AE9-298E-3A3F-FB9A-6922F2DBA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15" y="559504"/>
            <a:ext cx="6900839" cy="4015974"/>
          </a:xfrm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            </a:t>
            </a:r>
            <a:r>
              <a:rPr lang="en-GB" sz="4000">
                <a:solidFill>
                  <a:schemeClr val="bg1"/>
                </a:solidFill>
              </a:rPr>
              <a:t>  </a:t>
            </a:r>
            <a:r>
              <a:rPr lang="en-GB" sz="4000" b="0" i="0" u="none" strike="noStrike">
                <a:solidFill>
                  <a:schemeClr val="bg1"/>
                </a:solidFill>
                <a:effectLst/>
              </a:rPr>
              <a:t>A </a:t>
            </a:r>
            <a:br>
              <a:rPr lang="en-GB" sz="4000"/>
            </a:br>
            <a:r>
              <a:rPr lang="en-GB" sz="4000">
                <a:solidFill>
                  <a:schemeClr val="bg1"/>
                </a:solidFill>
              </a:rPr>
              <a:t>      Presentation</a:t>
            </a:r>
            <a:r>
              <a:rPr lang="en-GB" sz="4000" b="0" i="0" u="none" strike="noStrike">
                <a:solidFill>
                  <a:schemeClr val="bg1"/>
                </a:solidFill>
                <a:effectLst/>
              </a:rPr>
              <a:t> </a:t>
            </a:r>
            <a:br>
              <a:rPr lang="en-GB" sz="4000"/>
            </a:br>
            <a:r>
              <a:rPr lang="en-GB" sz="4000">
                <a:solidFill>
                  <a:schemeClr val="bg1"/>
                </a:solidFill>
              </a:rPr>
              <a:t>              </a:t>
            </a:r>
            <a:r>
              <a:rPr lang="en-GB" sz="4000" b="0" i="0" u="none" strike="noStrike">
                <a:solidFill>
                  <a:schemeClr val="bg1"/>
                </a:solidFill>
                <a:effectLst/>
              </a:rPr>
              <a:t>on</a:t>
            </a:r>
            <a:br>
              <a:rPr lang="en-GB" sz="4800">
                <a:solidFill>
                  <a:schemeClr val="bg1"/>
                </a:solidFill>
              </a:rPr>
            </a:br>
            <a:r>
              <a:rPr lang="en-GB" sz="4800">
                <a:solidFill>
                  <a:schemeClr val="bg1"/>
                </a:solidFill>
              </a:rPr>
              <a:t> </a:t>
            </a:r>
            <a:r>
              <a:rPr lang="en-GB" sz="4800" b="0" i="0" u="none" strike="noStrike">
                <a:solidFill>
                  <a:schemeClr val="bg1"/>
                </a:solidFill>
                <a:effectLst/>
              </a:rPr>
              <a:t>Controlling mobile Robot using </a:t>
            </a:r>
            <a:r>
              <a:rPr lang="en-GB" sz="4800">
                <a:solidFill>
                  <a:schemeClr val="bg1"/>
                </a:solidFill>
              </a:rPr>
              <a:t>B</a:t>
            </a:r>
            <a:r>
              <a:rPr lang="en-GB" sz="4800" b="0" i="0" u="none" strike="noStrike">
                <a:solidFill>
                  <a:schemeClr val="bg1"/>
                </a:solidFill>
                <a:effectLst/>
              </a:rPr>
              <a:t>luetooth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3C141-B2FE-C2AB-C41F-93B649EC2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2277" y="4159156"/>
            <a:ext cx="2791575" cy="1949813"/>
          </a:xfrm>
        </p:spPr>
        <p:txBody>
          <a:bodyPr anchor="b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By</a:t>
            </a:r>
          </a:p>
          <a:p>
            <a:pPr marL="457200" indent="-457200" algn="r">
              <a:buAutoNum type="arabicPeriod"/>
            </a:pPr>
            <a:r>
              <a:rPr lang="en-US" b="1">
                <a:solidFill>
                  <a:srgbClr val="FFFFFF"/>
                </a:solidFill>
              </a:rPr>
              <a:t>Pritish Samant</a:t>
            </a:r>
          </a:p>
          <a:p>
            <a:pPr marL="457200" indent="-457200" algn="r">
              <a:buAutoNum type="arabicPeriod"/>
            </a:pPr>
            <a:r>
              <a:rPr lang="en-US" b="1">
                <a:solidFill>
                  <a:srgbClr val="FFFFFF"/>
                </a:solidFill>
              </a:rPr>
              <a:t>Manoj </a:t>
            </a:r>
            <a:r>
              <a:rPr lang="en-US" b="1" err="1">
                <a:solidFill>
                  <a:srgbClr val="FFFFFF"/>
                </a:solidFill>
              </a:rPr>
              <a:t>Luitel</a:t>
            </a:r>
            <a:endParaRPr lang="en-US" b="1">
              <a:solidFill>
                <a:srgbClr val="FFFFFF"/>
              </a:solidFill>
            </a:endParaRPr>
          </a:p>
          <a:p>
            <a:pPr marL="457200" indent="-457200" algn="r">
              <a:buAutoNum type="arabicPeriod"/>
            </a:pPr>
            <a:r>
              <a:rPr lang="en-US" b="1" err="1">
                <a:solidFill>
                  <a:srgbClr val="FFFFFF"/>
                </a:solidFill>
              </a:rPr>
              <a:t>Saikot</a:t>
            </a:r>
            <a:r>
              <a:rPr lang="en-US" b="1">
                <a:solidFill>
                  <a:srgbClr val="FFFFFF"/>
                </a:solidFill>
              </a:rPr>
              <a:t> Das Joy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A2CC20-E133-8E7E-8583-13E884A5A55E}"/>
              </a:ext>
            </a:extLst>
          </p:cNvPr>
          <p:cNvSpPr/>
          <p:nvPr/>
        </p:nvSpPr>
        <p:spPr>
          <a:xfrm rot="-1260000">
            <a:off x="8327367" y="1390290"/>
            <a:ext cx="2947356" cy="1322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40D55-73C5-DE40-FE40-7DD801701C0A}"/>
              </a:ext>
            </a:extLst>
          </p:cNvPr>
          <p:cNvSpPr txBox="1"/>
          <p:nvPr/>
        </p:nvSpPr>
        <p:spPr>
          <a:xfrm rot="-1500000">
            <a:off x="8389729" y="1675501"/>
            <a:ext cx="2987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err="1">
                <a:solidFill>
                  <a:schemeClr val="bg1"/>
                </a:solidFill>
                <a:latin typeface="Comic Sans MS"/>
              </a:rPr>
              <a:t>Regenbogen</a:t>
            </a:r>
            <a:endParaRPr lang="en-US" sz="3600">
              <a:solidFill>
                <a:schemeClr val="bg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8067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1C6E-2670-DCEF-EC2C-5A0056F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75862"/>
            <a:ext cx="11147071" cy="709126"/>
          </a:xfrm>
        </p:spPr>
        <p:txBody>
          <a:bodyPr/>
          <a:lstStyle/>
          <a:p>
            <a:r>
              <a:rPr lang="en-US" sz="3600" b="1"/>
              <a:t>Bluetooth Technology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0E283-7638-48A4-3F0A-F1AB080EA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2164701"/>
            <a:ext cx="5418551" cy="3890865"/>
          </a:xfrm>
        </p:spPr>
        <p:txBody>
          <a:bodyPr/>
          <a:lstStyle/>
          <a:p>
            <a:r>
              <a:rPr lang="en-US"/>
              <a:t>Advantages</a:t>
            </a:r>
          </a:p>
          <a:p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Wireless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No setup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Industrial support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Less power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547DBA-D447-0C09-34A1-49E3BF4F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2164703"/>
            <a:ext cx="5418551" cy="4012260"/>
          </a:xfrm>
        </p:spPr>
        <p:txBody>
          <a:bodyPr/>
          <a:lstStyle/>
          <a:p>
            <a:r>
              <a:rPr lang="en-US"/>
              <a:t>Disadvantages</a:t>
            </a:r>
          </a:p>
          <a:p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Small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Small data rate of 1 </a:t>
            </a:r>
            <a:r>
              <a:rPr lang="en-US" err="1"/>
              <a:t>mbps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For personal use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0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E78369-EFDC-D300-ED7D-C9271A41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0" y="629265"/>
            <a:ext cx="6916994" cy="568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FAD39-DD80-D146-E9FC-20E18F8CE023}"/>
              </a:ext>
            </a:extLst>
          </p:cNvPr>
          <p:cNvSpPr txBox="1"/>
          <p:nvPr/>
        </p:nvSpPr>
        <p:spPr>
          <a:xfrm>
            <a:off x="1167581" y="2025445"/>
            <a:ext cx="397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ACTIVITY  DIAGRAM</a:t>
            </a:r>
          </a:p>
        </p:txBody>
      </p:sp>
    </p:spTree>
    <p:extLst>
      <p:ext uri="{BB962C8B-B14F-4D97-AF65-F5344CB8AC3E}">
        <p14:creationId xmlns:p14="http://schemas.microsoft.com/office/powerpoint/2010/main" val="137034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E03B2-3E47-9BCD-221A-6D2F42AA9906}"/>
              </a:ext>
            </a:extLst>
          </p:cNvPr>
          <p:cNvSpPr txBox="1"/>
          <p:nvPr/>
        </p:nvSpPr>
        <p:spPr>
          <a:xfrm>
            <a:off x="973394" y="1936955"/>
            <a:ext cx="368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SEQUENCE  DIAGRAM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CF5A892-D7BD-3153-F8A2-4E2F63A49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8" y="599768"/>
            <a:ext cx="5820698" cy="56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1C6E-2670-DCEF-EC2C-5A0056FD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75862"/>
            <a:ext cx="11147071" cy="709126"/>
          </a:xfrm>
        </p:spPr>
        <p:txBody>
          <a:bodyPr/>
          <a:lstStyle/>
          <a:p>
            <a:r>
              <a:rPr lang="en-GB" sz="3600" b="1">
                <a:ea typeface="+mj-lt"/>
                <a:cs typeface="+mj-lt"/>
              </a:rPr>
              <a:t>Controlling robot car movement by smartphone</a:t>
            </a:r>
            <a:endParaRPr lang="en-US" sz="36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0E283-7638-48A4-3F0A-F1AB080EA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2164701"/>
            <a:ext cx="5418551" cy="389086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Hardware requirements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Arduino Uno R3+Cable for Arduino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DC 3-6V BO Gear motor with plastic tire wheel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HC 05 Bluetooth wireless UART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L298N motor driver Module for 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Three 4V dc battery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547DBA-D447-0C09-34A1-49E3BF4F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2164703"/>
            <a:ext cx="5418551" cy="401226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Software Requirements:</a:t>
            </a:r>
          </a:p>
          <a:p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Bluetooth RC car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16345-D0A0-3133-E89F-4AAED5868721}"/>
              </a:ext>
            </a:extLst>
          </p:cNvPr>
          <p:cNvSpPr txBox="1"/>
          <p:nvPr/>
        </p:nvSpPr>
        <p:spPr>
          <a:xfrm>
            <a:off x="662473" y="1343608"/>
            <a:ext cx="989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23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Connection is based on </a:t>
            </a:r>
            <a:r>
              <a:rPr lang="en-US" sz="1800" b="0" i="0" u="none" strike="noStrike" err="1">
                <a:solidFill>
                  <a:srgbClr val="23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bluetooth</a:t>
            </a:r>
            <a:r>
              <a:rPr lang="en-US" sz="1800" b="0" i="0" u="none" strike="noStrike">
                <a:solidFill>
                  <a:srgbClr val="23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technology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u="none" strike="noStrike">
                <a:solidFill>
                  <a:srgbClr val="23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Hardware Requirements:</a:t>
            </a:r>
            <a:endParaRPr lang="en-US" sz="1800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4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F0684-7690-D176-4622-6CFA56220EEE}"/>
              </a:ext>
            </a:extLst>
          </p:cNvPr>
          <p:cNvSpPr txBox="1"/>
          <p:nvPr/>
        </p:nvSpPr>
        <p:spPr>
          <a:xfrm>
            <a:off x="5309118" y="5924550"/>
            <a:ext cx="285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fig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circuit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A50F-A8FA-ABEA-E82E-F662D714F1E6}"/>
              </a:ext>
            </a:extLst>
          </p:cNvPr>
          <p:cNvSpPr txBox="1"/>
          <p:nvPr/>
        </p:nvSpPr>
        <p:spPr>
          <a:xfrm>
            <a:off x="1828800" y="681135"/>
            <a:ext cx="812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Circuit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F0F4EC6-8260-E2DD-2A57-A76AE9F5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12" y="1397151"/>
            <a:ext cx="8126963" cy="45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6C62986-97FC-2376-9640-5379AD8F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9296400" cy="377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BE1B7-B2C4-8716-EE61-A33371872BFF}"/>
              </a:ext>
            </a:extLst>
          </p:cNvPr>
          <p:cNvSpPr txBox="1"/>
          <p:nvPr/>
        </p:nvSpPr>
        <p:spPr>
          <a:xfrm>
            <a:off x="1803530" y="630788"/>
            <a:ext cx="832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0" u="none" strike="noStrike">
                <a:effectLst/>
                <a:latin typeface="+mj-lt"/>
              </a:rPr>
              <a:t>Bluetooth RC Controller android app</a:t>
            </a:r>
            <a:endParaRPr lang="en-US" sz="3600" b="1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42E9F-3AAC-2740-D999-DCFE233E45EA}"/>
              </a:ext>
            </a:extLst>
          </p:cNvPr>
          <p:cNvSpPr txBox="1"/>
          <p:nvPr/>
        </p:nvSpPr>
        <p:spPr>
          <a:xfrm>
            <a:off x="4348065" y="5689548"/>
            <a:ext cx="557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 app interface</a:t>
            </a:r>
          </a:p>
        </p:txBody>
      </p:sp>
    </p:spTree>
    <p:extLst>
      <p:ext uri="{BB962C8B-B14F-4D97-AF65-F5344CB8AC3E}">
        <p14:creationId xmlns:p14="http://schemas.microsoft.com/office/powerpoint/2010/main" val="42266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97DCB8-2E81-39B3-B2CC-D3B184C963D6}"/>
              </a:ext>
            </a:extLst>
          </p:cNvPr>
          <p:cNvSpPr txBox="1"/>
          <p:nvPr/>
        </p:nvSpPr>
        <p:spPr>
          <a:xfrm>
            <a:off x="5214407" y="620875"/>
            <a:ext cx="203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>
                <a:effectLst/>
                <a:latin typeface="Nunito" pitchFamily="2" charset="0"/>
              </a:rPr>
              <a:t>Arduino Code</a:t>
            </a:r>
            <a:endParaRPr lang="en-US" b="1">
              <a:effectLst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210B198-99C6-D4DA-489F-D9F2F682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89" y="620875"/>
            <a:ext cx="3559276" cy="5614405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613147A-5BE6-29F6-2FAF-BFC5687FC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4" y="621797"/>
            <a:ext cx="4744073" cy="56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BA535-1204-7AB9-1C4A-654D6DD95AE6}"/>
              </a:ext>
            </a:extLst>
          </p:cNvPr>
          <p:cNvSpPr txBox="1"/>
          <p:nvPr/>
        </p:nvSpPr>
        <p:spPr>
          <a:xfrm>
            <a:off x="2011346" y="1592664"/>
            <a:ext cx="754128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[1] Y. Yi, F. </a:t>
            </a:r>
            <a:r>
              <a:rPr lang="en-US" sz="1400" err="1">
                <a:ea typeface="+mn-lt"/>
                <a:cs typeface="+mn-lt"/>
              </a:rPr>
              <a:t>Mengyin</a:t>
            </a:r>
            <a:r>
              <a:rPr lang="en-US" sz="1400">
                <a:ea typeface="+mn-lt"/>
                <a:cs typeface="+mn-lt"/>
              </a:rPr>
              <a:t>, S. Changsheng, W. Meiling and Z. Cheng, ”Control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Law Design of Mobile Robot Trajectory Tracking and Development of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Simulation Platform,” 2007 Chinese Control Conference, 2007, pp. 198-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202,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10.1109/CHICC.2006.4347355.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[2] Yeon-Gyun Kim, Dong Hun Kim, Hua Wang and Huosheng Hu,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”Smartphone-controlled user calling system for a mobile robot,” IEEE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ISR 2013, 2013, pp. 1-6,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10.1109/ISR.2013.6695642.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[3] Lixin Tang and S. Yuta, ”Vision based navigation for mobile robots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in indoor environment by teaching and playing-back scheme,” Pro-</a:t>
            </a: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ea typeface="+mn-lt"/>
                <a:cs typeface="+mn-lt"/>
              </a:rPr>
              <a:t>ceedings</a:t>
            </a:r>
            <a:r>
              <a:rPr lang="en-US" sz="1400">
                <a:ea typeface="+mn-lt"/>
                <a:cs typeface="+mn-lt"/>
              </a:rPr>
              <a:t> 2001 ICRA. IEEE International Conference on Robotics and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Automation (Cat. No.01CH37164), 2001, pp. 3072-3077 vol.3,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10.1109/ROBOT.2001.933089.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[4] Saxena, P. OSI Reference Model – A Seven Layered Architecture of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OSI Model. </a:t>
            </a:r>
            <a:r>
              <a:rPr lang="en-US" sz="1400">
                <a:ea typeface="+mn-lt"/>
                <a:cs typeface="+mn-lt"/>
                <a:hlinkClick r:id="rId2"/>
              </a:rPr>
              <a:t>https://doi.org/10</a:t>
            </a:r>
            <a:r>
              <a:rPr lang="en-US" sz="1400">
                <a:ea typeface="+mn-lt"/>
                <a:cs typeface="+mn-lt"/>
              </a:rPr>
              <a:t> November 2014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[5] Saxena, P. OSI Reference Model – A Seven Layered Architecture of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OSI Model. </a:t>
            </a:r>
            <a:r>
              <a:rPr lang="en-US" sz="1400">
                <a:ea typeface="+mn-lt"/>
                <a:cs typeface="+mn-lt"/>
                <a:hlinkClick r:id="rId2"/>
              </a:rPr>
              <a:t>https://doi.org/10</a:t>
            </a:r>
            <a:r>
              <a:rPr lang="en-US" sz="1400">
                <a:ea typeface="+mn-lt"/>
                <a:cs typeface="+mn-lt"/>
              </a:rPr>
              <a:t> November 2014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[6] Layers of OSI Model - </a:t>
            </a:r>
            <a:r>
              <a:rPr lang="en-US" sz="1400" err="1">
                <a:ea typeface="+mn-lt"/>
                <a:cs typeface="+mn-lt"/>
              </a:rPr>
              <a:t>GeeksforGeeks</a:t>
            </a:r>
            <a:r>
              <a:rPr lang="en-US" sz="1400">
                <a:ea typeface="+mn-lt"/>
                <a:cs typeface="+mn-lt"/>
              </a:rPr>
              <a:t>. (2022, January 12). Retrieved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May 1, 2022, from </a:t>
            </a:r>
            <a:r>
              <a:rPr lang="en-US" sz="1400">
                <a:ea typeface="+mn-lt"/>
                <a:cs typeface="+mn-lt"/>
                <a:hlinkClick r:id="rId3"/>
              </a:rPr>
              <a:t>https://www.geeksforgeeks.org/layers-of-osi-model/</a:t>
            </a:r>
            <a:endParaRPr lang="en-US" sz="1400"/>
          </a:p>
          <a:p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C81AD-7AAA-561D-B16E-14D3C886D49C}"/>
              </a:ext>
            </a:extLst>
          </p:cNvPr>
          <p:cNvSpPr txBox="1"/>
          <p:nvPr/>
        </p:nvSpPr>
        <p:spPr>
          <a:xfrm>
            <a:off x="1492704" y="1015407"/>
            <a:ext cx="28520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0070C0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6817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815D3-53B9-1B7E-31C7-3C86A7E624D4}"/>
              </a:ext>
            </a:extLst>
          </p:cNvPr>
          <p:cNvSpPr txBox="1"/>
          <p:nvPr/>
        </p:nvSpPr>
        <p:spPr>
          <a:xfrm>
            <a:off x="2580752" y="2312795"/>
            <a:ext cx="74408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/>
              <a:t>Thank you for watching!!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F0455-E9A7-2828-65F2-F9A6ED757B93}"/>
              </a:ext>
            </a:extLst>
          </p:cNvPr>
          <p:cNvSpPr txBox="1"/>
          <p:nvPr/>
        </p:nvSpPr>
        <p:spPr>
          <a:xfrm>
            <a:off x="4465341" y="374520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2799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E18D5F1-911E-4BCF-9AF0-F3A54D7C0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3D197-A114-B648-67A5-C8E266C2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1"/>
            <a:ext cx="10361960" cy="936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i="0" u="none" strike="noStrike">
                <a:effectLst/>
              </a:rPr>
              <a:t>Smartphone Controlled Robot</a:t>
            </a:r>
            <a:endParaRPr lang="en-US" sz="5600" b="1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00850E05-3320-4817-99CE-D56547FC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A9946C-C93A-4350-AC54-937723F6B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D4F7BEE-21AC-BF20-BF19-06D899735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341006"/>
              </p:ext>
            </p:extLst>
          </p:nvPr>
        </p:nvGraphicFramePr>
        <p:xfrm>
          <a:off x="482600" y="3098800"/>
          <a:ext cx="11143887" cy="2779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72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F56A-0D4D-BE22-D398-0590361D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75861"/>
            <a:ext cx="10634472" cy="858417"/>
          </a:xfrm>
        </p:spPr>
        <p:txBody>
          <a:bodyPr/>
          <a:lstStyle/>
          <a:p>
            <a:r>
              <a:rPr lang="en-US" sz="3600" b="0" i="0" u="none" strike="noStrike">
                <a:effectLst/>
              </a:rPr>
              <a:t>Overview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96E2E-901D-F93F-90D3-A718D91F3181}"/>
              </a:ext>
            </a:extLst>
          </p:cNvPr>
          <p:cNvSpPr txBox="1"/>
          <p:nvPr/>
        </p:nvSpPr>
        <p:spPr>
          <a:xfrm>
            <a:off x="5117987" y="40214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231C82-1965-DFC5-BED3-543A697B2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35" y="1845844"/>
            <a:ext cx="4775087" cy="37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2FB055-582F-7096-F6C5-447C1EDA4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50" y="1845844"/>
            <a:ext cx="4436500" cy="389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417BD8-AD89-8414-BE8D-097C63E7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8187" y="2971520"/>
            <a:ext cx="258127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2DA81-BBBD-21A5-8419-39802F53D508}"/>
              </a:ext>
            </a:extLst>
          </p:cNvPr>
          <p:cNvSpPr txBox="1"/>
          <p:nvPr/>
        </p:nvSpPr>
        <p:spPr>
          <a:xfrm>
            <a:off x="742950" y="6029325"/>
            <a:ext cx="4108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https://www.skyfilabs.com/project-ideas/bluetooth-controlled-robot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0BF11-61BC-57F1-AC9F-F2B4459AD833}"/>
              </a:ext>
            </a:extLst>
          </p:cNvPr>
          <p:cNvSpPr txBox="1"/>
          <p:nvPr/>
        </p:nvSpPr>
        <p:spPr>
          <a:xfrm>
            <a:off x="8940852" y="5922001"/>
            <a:ext cx="27805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sng" strike="noStrike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controlling mobile robot using </a:t>
            </a:r>
            <a:r>
              <a:rPr lang="en-GB" sz="1100" b="0" i="0" u="sng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</a:t>
            </a:r>
            <a:r>
              <a:rPr lang="en-GB" sz="1100" b="0" i="0" u="sng" strike="noStrike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100" b="0" i="0" u="sng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bluetooth</a:t>
            </a:r>
            <a:r>
              <a:rPr lang="en-GB" sz="1100" b="0" i="0" u="sng" strike="noStrike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Bing images</a:t>
            </a:r>
            <a:endParaRPr lang="en-GB" sz="1100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GB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4AFC8-BBAF-8B57-B3E6-B682E2665985}"/>
              </a:ext>
            </a:extLst>
          </p:cNvPr>
          <p:cNvSpPr txBox="1"/>
          <p:nvPr/>
        </p:nvSpPr>
        <p:spPr>
          <a:xfrm>
            <a:off x="482600" y="3408254"/>
            <a:ext cx="3964250" cy="247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b="1"/>
              <a:t>OUR  PROTOTYPE</a:t>
            </a:r>
          </a:p>
        </p:txBody>
      </p:sp>
      <p:pic>
        <p:nvPicPr>
          <p:cNvPr id="3" name="Picture 2" descr="A toy car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337F19A6-1305-11C2-26C1-AE5DF80A1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r="10061" b="-1"/>
          <a:stretch/>
        </p:blipFill>
        <p:spPr>
          <a:xfrm>
            <a:off x="5040694" y="489856"/>
            <a:ext cx="6588977" cy="587828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50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5D4FD-D266-4E3D-F544-F54DE361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4600" b="0" i="0" u="none" strike="noStrike">
                <a:effectLst/>
              </a:rPr>
              <a:t>Locomotion</a:t>
            </a:r>
            <a:endParaRPr lang="en-US" sz="4600"/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84C3555E-96FD-31E9-7636-595A6A8B1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238712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089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88DC67-C29E-83E8-80A3-4881DC97E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3" y="723900"/>
            <a:ext cx="5448877" cy="541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2A19D-7B5D-6643-BCD4-04CF5C4B3228}"/>
              </a:ext>
            </a:extLst>
          </p:cNvPr>
          <p:cNvSpPr txBox="1"/>
          <p:nvPr/>
        </p:nvSpPr>
        <p:spPr>
          <a:xfrm>
            <a:off x="6248402" y="1536174"/>
            <a:ext cx="5389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 Architecture for communication between two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layer, Presentation layer, and Session layer constitute the Software layer or upper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transport layer is called the heart of OSI.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network layer, Data link layer, and physical layer constitute the hardware layers or lower layers.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957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2DFF4137-BE77-6C6D-C5BB-DF8C022A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802433"/>
            <a:ext cx="10702214" cy="5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1D-76F0-944E-BF57-99E63BC8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84" y="1413070"/>
            <a:ext cx="10130050" cy="124036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Communication Principle: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E6023-CCD5-360A-6B06-EF3B9F21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994" y="2716589"/>
            <a:ext cx="3133837" cy="3404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based upon Master/slave operation mode.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One device creates a network which is named as ‘’Piconet’’. All other devices are found within this range.</a:t>
            </a:r>
            <a:endParaRPr lang="en-GB"/>
          </a:p>
          <a:p>
            <a:endParaRPr lang="en-GB"/>
          </a:p>
        </p:txBody>
      </p:sp>
      <p:pic>
        <p:nvPicPr>
          <p:cNvPr id="4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27C6C61-3C57-3C60-38FA-271AB971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498" y="1905479"/>
            <a:ext cx="4422819" cy="42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5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B251003-A49C-515B-E672-814F6C92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4" y="718458"/>
            <a:ext cx="10590245" cy="5355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8D752-9771-C79E-37DF-6F80B71FEA3F}"/>
              </a:ext>
            </a:extLst>
          </p:cNvPr>
          <p:cNvSpPr txBox="1"/>
          <p:nvPr/>
        </p:nvSpPr>
        <p:spPr>
          <a:xfrm>
            <a:off x="5668851" y="6436217"/>
            <a:ext cx="6810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</a:rPr>
              <a:t>http://www.althos.com/tutorial/Bluetooth-tutorial-Piconet.html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7464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B2B31"/>
      </a:dk2>
      <a:lt2>
        <a:srgbClr val="F2F3F0"/>
      </a:lt2>
      <a:accent1>
        <a:srgbClr val="894DC3"/>
      </a:accent1>
      <a:accent2>
        <a:srgbClr val="5147B6"/>
      </a:accent2>
      <a:accent3>
        <a:srgbClr val="4D74C3"/>
      </a:accent3>
      <a:accent4>
        <a:srgbClr val="3B93B1"/>
      </a:accent4>
      <a:accent5>
        <a:srgbClr val="4BBFAD"/>
      </a:accent5>
      <a:accent6>
        <a:srgbClr val="3BB16D"/>
      </a:accent6>
      <a:hlink>
        <a:srgbClr val="659933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LevelVTI</vt:lpstr>
      <vt:lpstr>              A        Presentation                on  Controlling mobile Robot using Bluetooth</vt:lpstr>
      <vt:lpstr>Smartphone Controlled Robot</vt:lpstr>
      <vt:lpstr>Overview</vt:lpstr>
      <vt:lpstr>PowerPoint Presentation</vt:lpstr>
      <vt:lpstr>Locomotion</vt:lpstr>
      <vt:lpstr>PowerPoint Presentation</vt:lpstr>
      <vt:lpstr>PowerPoint Presentation</vt:lpstr>
      <vt:lpstr>Communication Principle:  </vt:lpstr>
      <vt:lpstr>PowerPoint Presentation</vt:lpstr>
      <vt:lpstr>Bluetooth Technology</vt:lpstr>
      <vt:lpstr>PowerPoint Presentation</vt:lpstr>
      <vt:lpstr>PowerPoint Presentation</vt:lpstr>
      <vt:lpstr>Controlling robot car movement by smartphone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Controlled Mobile Car</dc:title>
  <dc:creator>Pritish Samant</dc:creator>
  <cp:revision>1</cp:revision>
  <dcterms:created xsi:type="dcterms:W3CDTF">2022-05-03T08:06:47Z</dcterms:created>
  <dcterms:modified xsi:type="dcterms:W3CDTF">2022-06-14T09:36:33Z</dcterms:modified>
</cp:coreProperties>
</file>